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8" r:id="rId6"/>
    <p:sldId id="261" r:id="rId7"/>
    <p:sldId id="262" r:id="rId8"/>
    <p:sldId id="269" r:id="rId9"/>
    <p:sldId id="263" r:id="rId10"/>
    <p:sldId id="265" r:id="rId11"/>
    <p:sldId id="270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A89E"/>
    <a:srgbClr val="00DACA"/>
    <a:srgbClr val="05FF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9"/>
    <p:restoredTop sz="88815" autoAdjust="0"/>
  </p:normalViewPr>
  <p:slideViewPr>
    <p:cSldViewPr snapToGrid="0">
      <p:cViewPr>
        <p:scale>
          <a:sx n="65" d="100"/>
          <a:sy n="65" d="100"/>
        </p:scale>
        <p:origin x="1216" y="4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image" Target="../media/image17.png"/><Relationship Id="rId2" Type="http://schemas.openxmlformats.org/officeDocument/2006/relationships/image" Target="../media/image18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g"/><Relationship Id="rId2" Type="http://schemas.openxmlformats.org/officeDocument/2006/relationships/image" Target="../media/image23.jpg"/><Relationship Id="rId3" Type="http://schemas.openxmlformats.org/officeDocument/2006/relationships/image" Target="../media/image24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image" Target="../media/image17.png"/><Relationship Id="rId2" Type="http://schemas.openxmlformats.org/officeDocument/2006/relationships/image" Target="../media/image18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g"/><Relationship Id="rId2" Type="http://schemas.openxmlformats.org/officeDocument/2006/relationships/image" Target="../media/image23.jpg"/><Relationship Id="rId3" Type="http://schemas.openxmlformats.org/officeDocument/2006/relationships/image" Target="../media/image2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AF1CFD-9354-8947-BF69-889E0F46A523}" type="doc">
      <dgm:prSet loTypeId="urn:microsoft.com/office/officeart/2005/8/layout/vList3" loCatId="" qsTypeId="urn:microsoft.com/office/officeart/2005/8/quickstyle/simple1" qsCatId="simple" csTypeId="urn:microsoft.com/office/officeart/2005/8/colors/accent1_2" csCatId="accent1" phldr="1"/>
      <dgm:spPr/>
    </dgm:pt>
    <dgm:pt modelId="{E6BB95CA-A9B2-684E-831A-0E8244EAF300}">
      <dgm:prSet phldrT="[Text]"/>
      <dgm:spPr>
        <a:solidFill>
          <a:srgbClr val="00A89E"/>
        </a:solidFill>
      </dgm:spPr>
      <dgm:t>
        <a:bodyPr/>
        <a:lstStyle/>
        <a:p>
          <a:r>
            <a:rPr lang="en-US" b="0" dirty="0" smtClean="0">
              <a:latin typeface="Roboto" charset="0"/>
              <a:ea typeface="Roboto" charset="0"/>
              <a:cs typeface="Roboto" charset="0"/>
            </a:rPr>
            <a:t>Google Maps API</a:t>
          </a:r>
          <a:endParaRPr lang="en-US" b="0" dirty="0">
            <a:latin typeface="Roboto" charset="0"/>
            <a:ea typeface="Roboto" charset="0"/>
            <a:cs typeface="Roboto" charset="0"/>
          </a:endParaRPr>
        </a:p>
      </dgm:t>
    </dgm:pt>
    <dgm:pt modelId="{FB45F647-9E63-514E-88F0-F498211BB484}" type="parTrans" cxnId="{35ED9FDE-053A-8A49-A1F2-4C1D22730FCC}">
      <dgm:prSet/>
      <dgm:spPr/>
      <dgm:t>
        <a:bodyPr/>
        <a:lstStyle/>
        <a:p>
          <a:endParaRPr lang="en-US"/>
        </a:p>
      </dgm:t>
    </dgm:pt>
    <dgm:pt modelId="{97B803A4-9E40-6A47-AEFD-DD36A7E9331C}" type="sibTrans" cxnId="{35ED9FDE-053A-8A49-A1F2-4C1D22730FCC}">
      <dgm:prSet/>
      <dgm:spPr/>
      <dgm:t>
        <a:bodyPr/>
        <a:lstStyle/>
        <a:p>
          <a:endParaRPr lang="en-US"/>
        </a:p>
      </dgm:t>
    </dgm:pt>
    <dgm:pt modelId="{092343E5-6962-7C40-954B-4586E3C9F103}">
      <dgm:prSet phldrT="[Text]"/>
      <dgm:spPr>
        <a:solidFill>
          <a:srgbClr val="00A89E"/>
        </a:solidFill>
      </dgm:spPr>
      <dgm:t>
        <a:bodyPr/>
        <a:lstStyle/>
        <a:p>
          <a:r>
            <a:rPr lang="en-US" b="0" dirty="0" smtClean="0">
              <a:latin typeface="Roboto" charset="0"/>
              <a:ea typeface="Roboto" charset="0"/>
              <a:cs typeface="Roboto" charset="0"/>
            </a:rPr>
            <a:t>AngularJS</a:t>
          </a:r>
          <a:endParaRPr lang="en-US" b="0" dirty="0">
            <a:latin typeface="Roboto" charset="0"/>
            <a:ea typeface="Roboto" charset="0"/>
            <a:cs typeface="Roboto" charset="0"/>
          </a:endParaRPr>
        </a:p>
      </dgm:t>
    </dgm:pt>
    <dgm:pt modelId="{04728BB0-A7D3-6F43-9FF5-791161E185F0}" type="parTrans" cxnId="{01E6893D-9E8F-1540-83AE-C1F5C2EC1C19}">
      <dgm:prSet/>
      <dgm:spPr/>
      <dgm:t>
        <a:bodyPr/>
        <a:lstStyle/>
        <a:p>
          <a:endParaRPr lang="en-US"/>
        </a:p>
      </dgm:t>
    </dgm:pt>
    <dgm:pt modelId="{84848A8A-76F7-CA4E-9328-01A618C0A7A1}" type="sibTrans" cxnId="{01E6893D-9E8F-1540-83AE-C1F5C2EC1C19}">
      <dgm:prSet/>
      <dgm:spPr/>
      <dgm:t>
        <a:bodyPr/>
        <a:lstStyle/>
        <a:p>
          <a:endParaRPr lang="en-US"/>
        </a:p>
      </dgm:t>
    </dgm:pt>
    <dgm:pt modelId="{DA1AF0CE-37B3-9D4E-86DF-D1F54DC71694}">
      <dgm:prSet phldrT="[Text]"/>
      <dgm:spPr>
        <a:solidFill>
          <a:srgbClr val="00A89E"/>
        </a:solidFill>
      </dgm:spPr>
      <dgm:t>
        <a:bodyPr/>
        <a:lstStyle/>
        <a:p>
          <a:r>
            <a:rPr lang="en-US" b="0" dirty="0" err="1" smtClean="0">
              <a:latin typeface="Roboto" charset="0"/>
              <a:ea typeface="Roboto" charset="0"/>
              <a:cs typeface="Roboto" charset="0"/>
            </a:rPr>
            <a:t>FireBase</a:t>
          </a:r>
          <a:endParaRPr lang="en-US" b="0" dirty="0">
            <a:latin typeface="Roboto" charset="0"/>
            <a:ea typeface="Roboto" charset="0"/>
            <a:cs typeface="Roboto" charset="0"/>
          </a:endParaRPr>
        </a:p>
      </dgm:t>
    </dgm:pt>
    <dgm:pt modelId="{C4CF851B-BD4E-454B-BC97-6195E5AE92F9}" type="parTrans" cxnId="{3D89CDCB-EE29-2043-9CC7-21B552C3FF23}">
      <dgm:prSet/>
      <dgm:spPr/>
      <dgm:t>
        <a:bodyPr/>
        <a:lstStyle/>
        <a:p>
          <a:endParaRPr lang="en-US"/>
        </a:p>
      </dgm:t>
    </dgm:pt>
    <dgm:pt modelId="{D91681E8-6071-CD43-B02E-941A2EB23DF1}" type="sibTrans" cxnId="{3D89CDCB-EE29-2043-9CC7-21B552C3FF23}">
      <dgm:prSet/>
      <dgm:spPr/>
      <dgm:t>
        <a:bodyPr/>
        <a:lstStyle/>
        <a:p>
          <a:endParaRPr lang="en-US"/>
        </a:p>
      </dgm:t>
    </dgm:pt>
    <dgm:pt modelId="{8ADB0151-10DC-8642-800B-76364E4CFEBF}">
      <dgm:prSet phldrT="[Text]"/>
      <dgm:spPr>
        <a:solidFill>
          <a:srgbClr val="00A89E"/>
        </a:solidFill>
      </dgm:spPr>
      <dgm:t>
        <a:bodyPr/>
        <a:lstStyle/>
        <a:p>
          <a:r>
            <a:rPr lang="en-US" b="0" smtClean="0">
              <a:latin typeface="Roboto" charset="0"/>
              <a:ea typeface="Roboto" charset="0"/>
              <a:cs typeface="Roboto" charset="0"/>
            </a:rPr>
            <a:t>Bootstrap</a:t>
          </a:r>
          <a:endParaRPr lang="en-US" b="0" dirty="0">
            <a:latin typeface="Roboto" charset="0"/>
            <a:ea typeface="Roboto" charset="0"/>
            <a:cs typeface="Roboto" charset="0"/>
          </a:endParaRPr>
        </a:p>
      </dgm:t>
    </dgm:pt>
    <dgm:pt modelId="{4B4FB160-8125-1D4A-955E-B263C0109F06}" type="parTrans" cxnId="{E5B48EC5-50B1-8444-8B02-C382E04055B3}">
      <dgm:prSet/>
      <dgm:spPr/>
      <dgm:t>
        <a:bodyPr/>
        <a:lstStyle/>
        <a:p>
          <a:endParaRPr lang="en-US"/>
        </a:p>
      </dgm:t>
    </dgm:pt>
    <dgm:pt modelId="{A92EE4B6-0E4E-2E4F-97DD-6F160DC7E190}" type="sibTrans" cxnId="{E5B48EC5-50B1-8444-8B02-C382E04055B3}">
      <dgm:prSet/>
      <dgm:spPr/>
      <dgm:t>
        <a:bodyPr/>
        <a:lstStyle/>
        <a:p>
          <a:endParaRPr lang="en-US"/>
        </a:p>
      </dgm:t>
    </dgm:pt>
    <dgm:pt modelId="{506D601F-2846-DE44-B452-2237487DE45C}" type="pres">
      <dgm:prSet presAssocID="{8BAF1CFD-9354-8947-BF69-889E0F46A523}" presName="linearFlow" presStyleCnt="0">
        <dgm:presLayoutVars>
          <dgm:dir/>
          <dgm:resizeHandles val="exact"/>
        </dgm:presLayoutVars>
      </dgm:prSet>
      <dgm:spPr/>
    </dgm:pt>
    <dgm:pt modelId="{D9DA2F58-44C8-FD43-8ADF-FA591598EF92}" type="pres">
      <dgm:prSet presAssocID="{E6BB95CA-A9B2-684E-831A-0E8244EAF300}" presName="composite" presStyleCnt="0"/>
      <dgm:spPr/>
    </dgm:pt>
    <dgm:pt modelId="{6FDA6FF5-A399-314D-A2A1-3485EDB3D1D3}" type="pres">
      <dgm:prSet presAssocID="{E6BB95CA-A9B2-684E-831A-0E8244EAF300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EF0F5CC-F4F7-254E-AEC2-0E87F92C13FB}" type="pres">
      <dgm:prSet presAssocID="{E6BB95CA-A9B2-684E-831A-0E8244EAF300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25A957-F18B-E545-82A8-BE1D6710B8F5}" type="pres">
      <dgm:prSet presAssocID="{97B803A4-9E40-6A47-AEFD-DD36A7E9331C}" presName="spacing" presStyleCnt="0"/>
      <dgm:spPr/>
    </dgm:pt>
    <dgm:pt modelId="{9B142D4A-CD0C-6D4D-BA15-9E025C4EE353}" type="pres">
      <dgm:prSet presAssocID="{8ADB0151-10DC-8642-800B-76364E4CFEBF}" presName="composite" presStyleCnt="0"/>
      <dgm:spPr/>
    </dgm:pt>
    <dgm:pt modelId="{FD481649-D952-5A4F-ACD9-97E1719EDE41}" type="pres">
      <dgm:prSet presAssocID="{8ADB0151-10DC-8642-800B-76364E4CFEBF}" presName="imgShp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59D51E1-3118-904A-9134-B655773ECD0F}" type="pres">
      <dgm:prSet presAssocID="{8ADB0151-10DC-8642-800B-76364E4CFEBF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EA8934-0945-E04F-956C-65D6FB469EC7}" type="pres">
      <dgm:prSet presAssocID="{A92EE4B6-0E4E-2E4F-97DD-6F160DC7E190}" presName="spacing" presStyleCnt="0"/>
      <dgm:spPr/>
    </dgm:pt>
    <dgm:pt modelId="{EA3AE1D0-59FA-D840-A74E-EF6BF4E3F145}" type="pres">
      <dgm:prSet presAssocID="{092343E5-6962-7C40-954B-4586E3C9F103}" presName="composite" presStyleCnt="0"/>
      <dgm:spPr/>
    </dgm:pt>
    <dgm:pt modelId="{B8649F1B-5192-0549-8839-0D3104B78D0D}" type="pres">
      <dgm:prSet presAssocID="{092343E5-6962-7C40-954B-4586E3C9F103}" presName="imgShp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A1E1456-38A6-DD41-88DA-360509D03D91}" type="pres">
      <dgm:prSet presAssocID="{092343E5-6962-7C40-954B-4586E3C9F103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F89DFF-BEB2-FE44-8B3E-CDA49C08E254}" type="pres">
      <dgm:prSet presAssocID="{84848A8A-76F7-CA4E-9328-01A618C0A7A1}" presName="spacing" presStyleCnt="0"/>
      <dgm:spPr/>
    </dgm:pt>
    <dgm:pt modelId="{1F521A9D-6348-4B41-8997-AD8162E19064}" type="pres">
      <dgm:prSet presAssocID="{DA1AF0CE-37B3-9D4E-86DF-D1F54DC71694}" presName="composite" presStyleCnt="0"/>
      <dgm:spPr/>
    </dgm:pt>
    <dgm:pt modelId="{F054E936-7C98-0F43-917A-9635760B58EF}" type="pres">
      <dgm:prSet presAssocID="{DA1AF0CE-37B3-9D4E-86DF-D1F54DC71694}" presName="imgShp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A9ED305-221C-9F46-B91E-A21257DE398D}" type="pres">
      <dgm:prSet presAssocID="{DA1AF0CE-37B3-9D4E-86DF-D1F54DC71694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8DC5BB3-F472-1B4D-B39D-E95FF97F624B}" type="presOf" srcId="{8BAF1CFD-9354-8947-BF69-889E0F46A523}" destId="{506D601F-2846-DE44-B452-2237487DE45C}" srcOrd="0" destOrd="0" presId="urn:microsoft.com/office/officeart/2005/8/layout/vList3"/>
    <dgm:cxn modelId="{E5B48EC5-50B1-8444-8B02-C382E04055B3}" srcId="{8BAF1CFD-9354-8947-BF69-889E0F46A523}" destId="{8ADB0151-10DC-8642-800B-76364E4CFEBF}" srcOrd="1" destOrd="0" parTransId="{4B4FB160-8125-1D4A-955E-B263C0109F06}" sibTransId="{A92EE4B6-0E4E-2E4F-97DD-6F160DC7E190}"/>
    <dgm:cxn modelId="{F3B55EFD-49DC-184D-AC61-AA121708BEA3}" type="presOf" srcId="{8ADB0151-10DC-8642-800B-76364E4CFEBF}" destId="{D59D51E1-3118-904A-9134-B655773ECD0F}" srcOrd="0" destOrd="0" presId="urn:microsoft.com/office/officeart/2005/8/layout/vList3"/>
    <dgm:cxn modelId="{01E6893D-9E8F-1540-83AE-C1F5C2EC1C19}" srcId="{8BAF1CFD-9354-8947-BF69-889E0F46A523}" destId="{092343E5-6962-7C40-954B-4586E3C9F103}" srcOrd="2" destOrd="0" parTransId="{04728BB0-A7D3-6F43-9FF5-791161E185F0}" sibTransId="{84848A8A-76F7-CA4E-9328-01A618C0A7A1}"/>
    <dgm:cxn modelId="{3D89CDCB-EE29-2043-9CC7-21B552C3FF23}" srcId="{8BAF1CFD-9354-8947-BF69-889E0F46A523}" destId="{DA1AF0CE-37B3-9D4E-86DF-D1F54DC71694}" srcOrd="3" destOrd="0" parTransId="{C4CF851B-BD4E-454B-BC97-6195E5AE92F9}" sibTransId="{D91681E8-6071-CD43-B02E-941A2EB23DF1}"/>
    <dgm:cxn modelId="{336D048A-6165-F142-A0AD-56F70B518894}" type="presOf" srcId="{E6BB95CA-A9B2-684E-831A-0E8244EAF300}" destId="{DEF0F5CC-F4F7-254E-AEC2-0E87F92C13FB}" srcOrd="0" destOrd="0" presId="urn:microsoft.com/office/officeart/2005/8/layout/vList3"/>
    <dgm:cxn modelId="{21AB16AB-5910-B249-B869-2AB942CAC2E0}" type="presOf" srcId="{DA1AF0CE-37B3-9D4E-86DF-D1F54DC71694}" destId="{FA9ED305-221C-9F46-B91E-A21257DE398D}" srcOrd="0" destOrd="0" presId="urn:microsoft.com/office/officeart/2005/8/layout/vList3"/>
    <dgm:cxn modelId="{0CC23CFB-FFCA-F64E-9C42-23C5777D6829}" type="presOf" srcId="{092343E5-6962-7C40-954B-4586E3C9F103}" destId="{DA1E1456-38A6-DD41-88DA-360509D03D91}" srcOrd="0" destOrd="0" presId="urn:microsoft.com/office/officeart/2005/8/layout/vList3"/>
    <dgm:cxn modelId="{35ED9FDE-053A-8A49-A1F2-4C1D22730FCC}" srcId="{8BAF1CFD-9354-8947-BF69-889E0F46A523}" destId="{E6BB95CA-A9B2-684E-831A-0E8244EAF300}" srcOrd="0" destOrd="0" parTransId="{FB45F647-9E63-514E-88F0-F498211BB484}" sibTransId="{97B803A4-9E40-6A47-AEFD-DD36A7E9331C}"/>
    <dgm:cxn modelId="{13ADA876-E1CB-9B42-A3A9-2C398109C91C}" type="presParOf" srcId="{506D601F-2846-DE44-B452-2237487DE45C}" destId="{D9DA2F58-44C8-FD43-8ADF-FA591598EF92}" srcOrd="0" destOrd="0" presId="urn:microsoft.com/office/officeart/2005/8/layout/vList3"/>
    <dgm:cxn modelId="{9FBF99DF-BDDE-6B47-A398-8251798DDBDC}" type="presParOf" srcId="{D9DA2F58-44C8-FD43-8ADF-FA591598EF92}" destId="{6FDA6FF5-A399-314D-A2A1-3485EDB3D1D3}" srcOrd="0" destOrd="0" presId="urn:microsoft.com/office/officeart/2005/8/layout/vList3"/>
    <dgm:cxn modelId="{74934BE1-5E97-064B-8B0E-17A3396923EA}" type="presParOf" srcId="{D9DA2F58-44C8-FD43-8ADF-FA591598EF92}" destId="{DEF0F5CC-F4F7-254E-AEC2-0E87F92C13FB}" srcOrd="1" destOrd="0" presId="urn:microsoft.com/office/officeart/2005/8/layout/vList3"/>
    <dgm:cxn modelId="{28F272FB-F6B1-1649-8527-A86B72E441A1}" type="presParOf" srcId="{506D601F-2846-DE44-B452-2237487DE45C}" destId="{4525A957-F18B-E545-82A8-BE1D6710B8F5}" srcOrd="1" destOrd="0" presId="urn:microsoft.com/office/officeart/2005/8/layout/vList3"/>
    <dgm:cxn modelId="{763129C4-23F1-1046-B0B6-CDC489FBA8E6}" type="presParOf" srcId="{506D601F-2846-DE44-B452-2237487DE45C}" destId="{9B142D4A-CD0C-6D4D-BA15-9E025C4EE353}" srcOrd="2" destOrd="0" presId="urn:microsoft.com/office/officeart/2005/8/layout/vList3"/>
    <dgm:cxn modelId="{8A401376-C32B-0A43-8862-3060B5E68A3C}" type="presParOf" srcId="{9B142D4A-CD0C-6D4D-BA15-9E025C4EE353}" destId="{FD481649-D952-5A4F-ACD9-97E1719EDE41}" srcOrd="0" destOrd="0" presId="urn:microsoft.com/office/officeart/2005/8/layout/vList3"/>
    <dgm:cxn modelId="{2BF3819E-705E-0C4D-8C6E-AF7603F40313}" type="presParOf" srcId="{9B142D4A-CD0C-6D4D-BA15-9E025C4EE353}" destId="{D59D51E1-3118-904A-9134-B655773ECD0F}" srcOrd="1" destOrd="0" presId="urn:microsoft.com/office/officeart/2005/8/layout/vList3"/>
    <dgm:cxn modelId="{25672130-D418-A14D-89F2-C20D514AB64D}" type="presParOf" srcId="{506D601F-2846-DE44-B452-2237487DE45C}" destId="{4EEA8934-0945-E04F-956C-65D6FB469EC7}" srcOrd="3" destOrd="0" presId="urn:microsoft.com/office/officeart/2005/8/layout/vList3"/>
    <dgm:cxn modelId="{B46561C3-E343-BC42-8AD7-FBF61D0A2005}" type="presParOf" srcId="{506D601F-2846-DE44-B452-2237487DE45C}" destId="{EA3AE1D0-59FA-D840-A74E-EF6BF4E3F145}" srcOrd="4" destOrd="0" presId="urn:microsoft.com/office/officeart/2005/8/layout/vList3"/>
    <dgm:cxn modelId="{59B2B5A7-943D-DC48-A48E-6609B4B204D1}" type="presParOf" srcId="{EA3AE1D0-59FA-D840-A74E-EF6BF4E3F145}" destId="{B8649F1B-5192-0549-8839-0D3104B78D0D}" srcOrd="0" destOrd="0" presId="urn:microsoft.com/office/officeart/2005/8/layout/vList3"/>
    <dgm:cxn modelId="{DDCB50D3-7E6C-1B45-9015-2A42D1ECE554}" type="presParOf" srcId="{EA3AE1D0-59FA-D840-A74E-EF6BF4E3F145}" destId="{DA1E1456-38A6-DD41-88DA-360509D03D91}" srcOrd="1" destOrd="0" presId="urn:microsoft.com/office/officeart/2005/8/layout/vList3"/>
    <dgm:cxn modelId="{2FCCA590-EC57-FD4B-B631-5A45FE582DCD}" type="presParOf" srcId="{506D601F-2846-DE44-B452-2237487DE45C}" destId="{2AF89DFF-BEB2-FE44-8B3E-CDA49C08E254}" srcOrd="5" destOrd="0" presId="urn:microsoft.com/office/officeart/2005/8/layout/vList3"/>
    <dgm:cxn modelId="{AA83FE7D-870C-B841-AD96-552645B8018E}" type="presParOf" srcId="{506D601F-2846-DE44-B452-2237487DE45C}" destId="{1F521A9D-6348-4B41-8997-AD8162E19064}" srcOrd="6" destOrd="0" presId="urn:microsoft.com/office/officeart/2005/8/layout/vList3"/>
    <dgm:cxn modelId="{87A8B77D-17D3-1041-9E11-F06D7732CEF9}" type="presParOf" srcId="{1F521A9D-6348-4B41-8997-AD8162E19064}" destId="{F054E936-7C98-0F43-917A-9635760B58EF}" srcOrd="0" destOrd="0" presId="urn:microsoft.com/office/officeart/2005/8/layout/vList3"/>
    <dgm:cxn modelId="{B71EC667-0873-A84D-811B-A431BAC8664F}" type="presParOf" srcId="{1F521A9D-6348-4B41-8997-AD8162E19064}" destId="{FA9ED305-221C-9F46-B91E-A21257DE398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560633-3D25-FE4F-A38B-E75FFEA57583}" type="doc">
      <dgm:prSet loTypeId="urn:microsoft.com/office/officeart/2005/8/layout/hList7" loCatId="list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526F8171-41FA-8B4C-8440-DCC2EADDF314}">
      <dgm:prSet phldrT="[Text]"/>
      <dgm:spPr>
        <a:solidFill>
          <a:srgbClr val="00A89E"/>
        </a:solidFill>
      </dgm:spPr>
      <dgm:t>
        <a:bodyPr/>
        <a:lstStyle/>
        <a:p>
          <a:r>
            <a:rPr lang="en-US" b="1" smtClean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rPr>
            <a:t>Users</a:t>
          </a:r>
          <a:endParaRPr lang="en-US" b="1" dirty="0">
            <a:solidFill>
              <a:schemeClr val="bg1"/>
            </a:solidFill>
            <a:latin typeface="Roboto Slab" charset="0"/>
            <a:ea typeface="Roboto Slab" charset="0"/>
            <a:cs typeface="Roboto Slab" charset="0"/>
          </a:endParaRPr>
        </a:p>
      </dgm:t>
    </dgm:pt>
    <dgm:pt modelId="{3CFD6F48-0E76-2A48-A702-32739AA515FE}" type="parTrans" cxnId="{5267FABC-C494-7746-BE80-2A1A3F6EF866}">
      <dgm:prSet/>
      <dgm:spPr/>
      <dgm:t>
        <a:bodyPr/>
        <a:lstStyle/>
        <a:p>
          <a:endParaRPr lang="en-US"/>
        </a:p>
      </dgm:t>
    </dgm:pt>
    <dgm:pt modelId="{598B1134-BB50-4649-A025-A52BF1A5C46D}" type="sibTrans" cxnId="{5267FABC-C494-7746-BE80-2A1A3F6EF866}">
      <dgm:prSet/>
      <dgm:spPr/>
      <dgm:t>
        <a:bodyPr/>
        <a:lstStyle/>
        <a:p>
          <a:endParaRPr lang="en-US"/>
        </a:p>
      </dgm:t>
    </dgm:pt>
    <dgm:pt modelId="{4DE43391-752B-9F44-9782-82E483541401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Refugee children</a:t>
          </a:r>
          <a:endParaRPr lang="en-US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gm:t>
    </dgm:pt>
    <dgm:pt modelId="{3F21D3C7-52BE-A642-9AC1-FEA76E97960D}" type="parTrans" cxnId="{836FA020-D28F-2441-9C9C-A608C69B6666}">
      <dgm:prSet/>
      <dgm:spPr/>
      <dgm:t>
        <a:bodyPr/>
        <a:lstStyle/>
        <a:p>
          <a:endParaRPr lang="en-US"/>
        </a:p>
      </dgm:t>
    </dgm:pt>
    <dgm:pt modelId="{7B3306FB-52A8-6E41-B97E-FF98A878C73F}" type="sibTrans" cxnId="{836FA020-D28F-2441-9C9C-A608C69B6666}">
      <dgm:prSet/>
      <dgm:spPr/>
      <dgm:t>
        <a:bodyPr/>
        <a:lstStyle/>
        <a:p>
          <a:endParaRPr lang="en-US"/>
        </a:p>
      </dgm:t>
    </dgm:pt>
    <dgm:pt modelId="{1BA9FB67-00D8-DB4E-9A21-BB799323E43B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Parents</a:t>
          </a:r>
          <a:endParaRPr lang="en-US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gm:t>
    </dgm:pt>
    <dgm:pt modelId="{AF5F5036-E8CE-B840-A87C-D62DECBCCE6E}" type="parTrans" cxnId="{760ADA1A-AF27-F446-864F-1F4AE433D02A}">
      <dgm:prSet/>
      <dgm:spPr/>
      <dgm:t>
        <a:bodyPr/>
        <a:lstStyle/>
        <a:p>
          <a:endParaRPr lang="en-US"/>
        </a:p>
      </dgm:t>
    </dgm:pt>
    <dgm:pt modelId="{354EA068-AC52-D248-948B-E24E5970D332}" type="sibTrans" cxnId="{760ADA1A-AF27-F446-864F-1F4AE433D02A}">
      <dgm:prSet/>
      <dgm:spPr/>
      <dgm:t>
        <a:bodyPr/>
        <a:lstStyle/>
        <a:p>
          <a:endParaRPr lang="en-US"/>
        </a:p>
      </dgm:t>
    </dgm:pt>
    <dgm:pt modelId="{E5FC3126-DBA3-7944-8FDF-97E806C99FC6}">
      <dgm:prSet phldrT="[Text]"/>
      <dgm:spPr>
        <a:solidFill>
          <a:srgbClr val="00A89E"/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rPr>
            <a:t>Providers</a:t>
          </a:r>
          <a:endParaRPr lang="en-US" b="1" dirty="0">
            <a:solidFill>
              <a:schemeClr val="bg1"/>
            </a:solidFill>
            <a:latin typeface="Roboto Slab" charset="0"/>
            <a:ea typeface="Roboto Slab" charset="0"/>
            <a:cs typeface="Roboto Slab" charset="0"/>
          </a:endParaRPr>
        </a:p>
      </dgm:t>
    </dgm:pt>
    <dgm:pt modelId="{34F26D14-ED34-4744-A274-742ECB943400}" type="parTrans" cxnId="{38DEB2A3-965C-DB46-BA26-90FC765C94DB}">
      <dgm:prSet/>
      <dgm:spPr/>
      <dgm:t>
        <a:bodyPr/>
        <a:lstStyle/>
        <a:p>
          <a:endParaRPr lang="en-US"/>
        </a:p>
      </dgm:t>
    </dgm:pt>
    <dgm:pt modelId="{B66B936F-A782-D640-9ADC-14A9932F5B30}" type="sibTrans" cxnId="{38DEB2A3-965C-DB46-BA26-90FC765C94DB}">
      <dgm:prSet/>
      <dgm:spPr/>
      <dgm:t>
        <a:bodyPr/>
        <a:lstStyle/>
        <a:p>
          <a:endParaRPr lang="en-US"/>
        </a:p>
      </dgm:t>
    </dgm:pt>
    <dgm:pt modelId="{32DEEF67-42A1-694D-B4FE-A4026AA6A7AC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University students</a:t>
          </a:r>
          <a:endParaRPr lang="en-US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gm:t>
    </dgm:pt>
    <dgm:pt modelId="{C4113CF6-21B7-884A-9CBA-37F21478AD9A}" type="parTrans" cxnId="{A433AB64-CA81-CD47-89B9-87746139ADE4}">
      <dgm:prSet/>
      <dgm:spPr/>
      <dgm:t>
        <a:bodyPr/>
        <a:lstStyle/>
        <a:p>
          <a:endParaRPr lang="en-US"/>
        </a:p>
      </dgm:t>
    </dgm:pt>
    <dgm:pt modelId="{940C8525-8C86-B244-86C6-DE473262D516}" type="sibTrans" cxnId="{A433AB64-CA81-CD47-89B9-87746139ADE4}">
      <dgm:prSet/>
      <dgm:spPr/>
      <dgm:t>
        <a:bodyPr/>
        <a:lstStyle/>
        <a:p>
          <a:endParaRPr lang="en-US"/>
        </a:p>
      </dgm:t>
    </dgm:pt>
    <dgm:pt modelId="{C83799DA-7815-BA48-9477-26829CA5D1E4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Retired teachers</a:t>
          </a:r>
          <a:endParaRPr lang="en-US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gm:t>
    </dgm:pt>
    <dgm:pt modelId="{307576A5-B93D-2848-A944-612419F19007}" type="parTrans" cxnId="{C1E8D151-C5EB-C74C-93B5-6D514D95184D}">
      <dgm:prSet/>
      <dgm:spPr/>
      <dgm:t>
        <a:bodyPr/>
        <a:lstStyle/>
        <a:p>
          <a:endParaRPr lang="en-US"/>
        </a:p>
      </dgm:t>
    </dgm:pt>
    <dgm:pt modelId="{438076CA-65AF-CB42-A508-D3BE49FCBD69}" type="sibTrans" cxnId="{C1E8D151-C5EB-C74C-93B5-6D514D95184D}">
      <dgm:prSet/>
      <dgm:spPr/>
      <dgm:t>
        <a:bodyPr/>
        <a:lstStyle/>
        <a:p>
          <a:endParaRPr lang="en-US"/>
        </a:p>
      </dgm:t>
    </dgm:pt>
    <dgm:pt modelId="{31A74393-8094-CA4C-835C-63A6286972F3}">
      <dgm:prSet phldrT="[Text]"/>
      <dgm:spPr>
        <a:solidFill>
          <a:srgbClr val="00A89E"/>
        </a:solidFill>
      </dgm:spPr>
      <dgm:t>
        <a:bodyPr/>
        <a:lstStyle/>
        <a:p>
          <a:r>
            <a:rPr lang="en-US" b="1" smtClean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rPr>
            <a:t>Partners</a:t>
          </a:r>
          <a:endParaRPr lang="en-US" b="1" dirty="0">
            <a:solidFill>
              <a:schemeClr val="bg1"/>
            </a:solidFill>
            <a:latin typeface="Roboto Slab" charset="0"/>
            <a:ea typeface="Roboto Slab" charset="0"/>
            <a:cs typeface="Roboto Slab" charset="0"/>
          </a:endParaRPr>
        </a:p>
      </dgm:t>
    </dgm:pt>
    <dgm:pt modelId="{A5082CD2-734B-B245-A41C-C3F74980DB3A}" type="parTrans" cxnId="{51004C06-50B6-4544-8CA7-EEECCE28B280}">
      <dgm:prSet/>
      <dgm:spPr/>
      <dgm:t>
        <a:bodyPr/>
        <a:lstStyle/>
        <a:p>
          <a:endParaRPr lang="en-US"/>
        </a:p>
      </dgm:t>
    </dgm:pt>
    <dgm:pt modelId="{406C6AD4-9C39-D543-A468-ED92D93E6528}" type="sibTrans" cxnId="{51004C06-50B6-4544-8CA7-EEECCE28B280}">
      <dgm:prSet/>
      <dgm:spPr/>
      <dgm:t>
        <a:bodyPr/>
        <a:lstStyle/>
        <a:p>
          <a:endParaRPr lang="en-US"/>
        </a:p>
      </dgm:t>
    </dgm:pt>
    <dgm:pt modelId="{8AC76C9B-3D67-154B-9927-C743C2703043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Cafés, libraries</a:t>
          </a:r>
          <a:endParaRPr lang="en-US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gm:t>
    </dgm:pt>
    <dgm:pt modelId="{651BE155-5B87-BF4F-9ADF-2C3C9352FB49}" type="parTrans" cxnId="{EFA8493C-955B-A649-85ED-77B127974F2B}">
      <dgm:prSet/>
      <dgm:spPr/>
      <dgm:t>
        <a:bodyPr/>
        <a:lstStyle/>
        <a:p>
          <a:endParaRPr lang="en-US"/>
        </a:p>
      </dgm:t>
    </dgm:pt>
    <dgm:pt modelId="{1D45BBE8-289B-4C44-8018-7AA0871F81BB}" type="sibTrans" cxnId="{EFA8493C-955B-A649-85ED-77B127974F2B}">
      <dgm:prSet/>
      <dgm:spPr/>
      <dgm:t>
        <a:bodyPr/>
        <a:lstStyle/>
        <a:p>
          <a:endParaRPr lang="en-US"/>
        </a:p>
      </dgm:t>
    </dgm:pt>
    <dgm:pt modelId="{60EF6ED9-E9EE-514B-8B03-D6C8D8C09692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Schools, non-profits</a:t>
          </a:r>
          <a:endParaRPr lang="en-US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gm:t>
    </dgm:pt>
    <dgm:pt modelId="{492F4DFD-7A90-E846-83F9-731C3D906DBA}" type="parTrans" cxnId="{6096E500-6EAD-6E4A-98C4-42AA53D5A7DE}">
      <dgm:prSet/>
      <dgm:spPr/>
      <dgm:t>
        <a:bodyPr/>
        <a:lstStyle/>
        <a:p>
          <a:endParaRPr lang="en-US"/>
        </a:p>
      </dgm:t>
    </dgm:pt>
    <dgm:pt modelId="{3251230D-73B2-A24A-B75A-4229E79B137D}" type="sibTrans" cxnId="{6096E500-6EAD-6E4A-98C4-42AA53D5A7DE}">
      <dgm:prSet/>
      <dgm:spPr/>
      <dgm:t>
        <a:bodyPr/>
        <a:lstStyle/>
        <a:p>
          <a:endParaRPr lang="en-US"/>
        </a:p>
      </dgm:t>
    </dgm:pt>
    <dgm:pt modelId="{4B38550B-1898-E64A-A593-C8E9591DFE81}" type="pres">
      <dgm:prSet presAssocID="{FC560633-3D25-FE4F-A38B-E75FFEA5758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8422936-6AC7-D840-81F0-B0A8C0B283DC}" type="pres">
      <dgm:prSet presAssocID="{FC560633-3D25-FE4F-A38B-E75FFEA57583}" presName="fgShape" presStyleLbl="fgShp" presStyleIdx="0" presStyleCnt="1" custScaleX="62046" custScaleY="163023"/>
      <dgm:spPr>
        <a:solidFill>
          <a:schemeClr val="bg1"/>
        </a:solidFill>
      </dgm:spPr>
    </dgm:pt>
    <dgm:pt modelId="{FA386515-927C-2340-A551-C68152767159}" type="pres">
      <dgm:prSet presAssocID="{FC560633-3D25-FE4F-A38B-E75FFEA57583}" presName="linComp" presStyleCnt="0"/>
      <dgm:spPr/>
    </dgm:pt>
    <dgm:pt modelId="{94FB3311-D1CA-D14C-8C45-69668AF5AD23}" type="pres">
      <dgm:prSet presAssocID="{526F8171-41FA-8B4C-8440-DCC2EADDF314}" presName="compNode" presStyleCnt="0"/>
      <dgm:spPr/>
    </dgm:pt>
    <dgm:pt modelId="{75682302-1917-BF43-83FA-59C538BFE56D}" type="pres">
      <dgm:prSet presAssocID="{526F8171-41FA-8B4C-8440-DCC2EADDF314}" presName="bkgdShape" presStyleLbl="node1" presStyleIdx="0" presStyleCnt="3"/>
      <dgm:spPr/>
      <dgm:t>
        <a:bodyPr/>
        <a:lstStyle/>
        <a:p>
          <a:endParaRPr lang="en-US"/>
        </a:p>
      </dgm:t>
    </dgm:pt>
    <dgm:pt modelId="{545E61F3-6890-994E-9D32-CEA1B9C19247}" type="pres">
      <dgm:prSet presAssocID="{526F8171-41FA-8B4C-8440-DCC2EADDF314}" presName="node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158812-931C-B444-854D-EE66AE7460D6}" type="pres">
      <dgm:prSet presAssocID="{526F8171-41FA-8B4C-8440-DCC2EADDF314}" presName="invisiNode" presStyleLbl="node1" presStyleIdx="0" presStyleCnt="3"/>
      <dgm:spPr/>
    </dgm:pt>
    <dgm:pt modelId="{53ACFFB9-9C60-9C48-AC42-9B385A92CA06}" type="pres">
      <dgm:prSet presAssocID="{526F8171-41FA-8B4C-8440-DCC2EADDF314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6B27013-EC72-6049-9921-F9FC51FF3F5B}" type="pres">
      <dgm:prSet presAssocID="{598B1134-BB50-4649-A025-A52BF1A5C46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1B58A21-ED40-624A-90CE-9355647107A5}" type="pres">
      <dgm:prSet presAssocID="{E5FC3126-DBA3-7944-8FDF-97E806C99FC6}" presName="compNode" presStyleCnt="0"/>
      <dgm:spPr/>
    </dgm:pt>
    <dgm:pt modelId="{DBF3E80E-BD3F-924D-8E56-2C71DAA642D8}" type="pres">
      <dgm:prSet presAssocID="{E5FC3126-DBA3-7944-8FDF-97E806C99FC6}" presName="bkgdShape" presStyleLbl="node1" presStyleIdx="1" presStyleCnt="3"/>
      <dgm:spPr/>
      <dgm:t>
        <a:bodyPr/>
        <a:lstStyle/>
        <a:p>
          <a:endParaRPr lang="en-US"/>
        </a:p>
      </dgm:t>
    </dgm:pt>
    <dgm:pt modelId="{87398A65-F459-8842-A487-9C0961E687A3}" type="pres">
      <dgm:prSet presAssocID="{E5FC3126-DBA3-7944-8FDF-97E806C99FC6}" presName="node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845BC5-0D6D-B943-AAFA-4B632E315B10}" type="pres">
      <dgm:prSet presAssocID="{E5FC3126-DBA3-7944-8FDF-97E806C99FC6}" presName="invisiNode" presStyleLbl="node1" presStyleIdx="1" presStyleCnt="3"/>
      <dgm:spPr/>
    </dgm:pt>
    <dgm:pt modelId="{B40B0432-EC61-BA4A-B0A2-751510A74638}" type="pres">
      <dgm:prSet presAssocID="{E5FC3126-DBA3-7944-8FDF-97E806C99FC6}" presName="imagNod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DC6664E-EC16-A444-B700-21F92C575EE9}" type="pres">
      <dgm:prSet presAssocID="{B66B936F-A782-D640-9ADC-14A9932F5B30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20E3B5A-6910-EA43-8D4A-3AFC52C11B9F}" type="pres">
      <dgm:prSet presAssocID="{31A74393-8094-CA4C-835C-63A6286972F3}" presName="compNode" presStyleCnt="0"/>
      <dgm:spPr/>
    </dgm:pt>
    <dgm:pt modelId="{F6E2D8CD-3E62-CE43-84DC-DC618C57BBA1}" type="pres">
      <dgm:prSet presAssocID="{31A74393-8094-CA4C-835C-63A6286972F3}" presName="bkgdShape" presStyleLbl="node1" presStyleIdx="2" presStyleCnt="3"/>
      <dgm:spPr/>
      <dgm:t>
        <a:bodyPr/>
        <a:lstStyle/>
        <a:p>
          <a:endParaRPr lang="en-US"/>
        </a:p>
      </dgm:t>
    </dgm:pt>
    <dgm:pt modelId="{6A52D89C-14FE-7F4B-83F0-B404C846625E}" type="pres">
      <dgm:prSet presAssocID="{31A74393-8094-CA4C-835C-63A6286972F3}" presName="node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83957B-A64B-FE48-93F9-0F2F3EBD59F4}" type="pres">
      <dgm:prSet presAssocID="{31A74393-8094-CA4C-835C-63A6286972F3}" presName="invisiNode" presStyleLbl="node1" presStyleIdx="2" presStyleCnt="3"/>
      <dgm:spPr/>
    </dgm:pt>
    <dgm:pt modelId="{32C5CE4D-D2A1-E547-9620-79947085B503}" type="pres">
      <dgm:prSet presAssocID="{31A74393-8094-CA4C-835C-63A6286972F3}" presName="imagNod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836FA020-D28F-2441-9C9C-A608C69B6666}" srcId="{526F8171-41FA-8B4C-8440-DCC2EADDF314}" destId="{4DE43391-752B-9F44-9782-82E483541401}" srcOrd="0" destOrd="0" parTransId="{3F21D3C7-52BE-A642-9AC1-FEA76E97960D}" sibTransId="{7B3306FB-52A8-6E41-B97E-FF98A878C73F}"/>
    <dgm:cxn modelId="{89A5354D-0459-6C4A-9EF4-624B2D9D19B9}" type="presOf" srcId="{FC560633-3D25-FE4F-A38B-E75FFEA57583}" destId="{4B38550B-1898-E64A-A593-C8E9591DFE81}" srcOrd="0" destOrd="0" presId="urn:microsoft.com/office/officeart/2005/8/layout/hList7"/>
    <dgm:cxn modelId="{2E21D6B2-1E99-CD46-99C5-6790EBAEE621}" type="presOf" srcId="{4DE43391-752B-9F44-9782-82E483541401}" destId="{75682302-1917-BF43-83FA-59C538BFE56D}" srcOrd="0" destOrd="1" presId="urn:microsoft.com/office/officeart/2005/8/layout/hList7"/>
    <dgm:cxn modelId="{A433AB64-CA81-CD47-89B9-87746139ADE4}" srcId="{E5FC3126-DBA3-7944-8FDF-97E806C99FC6}" destId="{32DEEF67-42A1-694D-B4FE-A4026AA6A7AC}" srcOrd="0" destOrd="0" parTransId="{C4113CF6-21B7-884A-9CBA-37F21478AD9A}" sibTransId="{940C8525-8C86-B244-86C6-DE473262D516}"/>
    <dgm:cxn modelId="{67E35B5A-B54A-484D-9F61-2FE4B7F8B776}" type="presOf" srcId="{31A74393-8094-CA4C-835C-63A6286972F3}" destId="{F6E2D8CD-3E62-CE43-84DC-DC618C57BBA1}" srcOrd="0" destOrd="0" presId="urn:microsoft.com/office/officeart/2005/8/layout/hList7"/>
    <dgm:cxn modelId="{B47071D2-CCEA-694C-9B61-30CD457082B0}" type="presOf" srcId="{526F8171-41FA-8B4C-8440-DCC2EADDF314}" destId="{545E61F3-6890-994E-9D32-CEA1B9C19247}" srcOrd="1" destOrd="0" presId="urn:microsoft.com/office/officeart/2005/8/layout/hList7"/>
    <dgm:cxn modelId="{C1E8D151-C5EB-C74C-93B5-6D514D95184D}" srcId="{E5FC3126-DBA3-7944-8FDF-97E806C99FC6}" destId="{C83799DA-7815-BA48-9477-26829CA5D1E4}" srcOrd="1" destOrd="0" parTransId="{307576A5-B93D-2848-A944-612419F19007}" sibTransId="{438076CA-65AF-CB42-A508-D3BE49FCBD69}"/>
    <dgm:cxn modelId="{19B7DEFF-7FBC-8A45-92CA-46D6AE05EB40}" type="presOf" srcId="{8AC76C9B-3D67-154B-9927-C743C2703043}" destId="{6A52D89C-14FE-7F4B-83F0-B404C846625E}" srcOrd="1" destOrd="1" presId="urn:microsoft.com/office/officeart/2005/8/layout/hList7"/>
    <dgm:cxn modelId="{760ADA1A-AF27-F446-864F-1F4AE433D02A}" srcId="{526F8171-41FA-8B4C-8440-DCC2EADDF314}" destId="{1BA9FB67-00D8-DB4E-9A21-BB799323E43B}" srcOrd="1" destOrd="0" parTransId="{AF5F5036-E8CE-B840-A87C-D62DECBCCE6E}" sibTransId="{354EA068-AC52-D248-948B-E24E5970D332}"/>
    <dgm:cxn modelId="{649FC189-96FA-A34C-9393-538772726624}" type="presOf" srcId="{4DE43391-752B-9F44-9782-82E483541401}" destId="{545E61F3-6890-994E-9D32-CEA1B9C19247}" srcOrd="1" destOrd="1" presId="urn:microsoft.com/office/officeart/2005/8/layout/hList7"/>
    <dgm:cxn modelId="{E7423E9B-0BFB-0140-B1FF-9E81F820BBFD}" type="presOf" srcId="{B66B936F-A782-D640-9ADC-14A9932F5B30}" destId="{ADC6664E-EC16-A444-B700-21F92C575EE9}" srcOrd="0" destOrd="0" presId="urn:microsoft.com/office/officeart/2005/8/layout/hList7"/>
    <dgm:cxn modelId="{38DEB2A3-965C-DB46-BA26-90FC765C94DB}" srcId="{FC560633-3D25-FE4F-A38B-E75FFEA57583}" destId="{E5FC3126-DBA3-7944-8FDF-97E806C99FC6}" srcOrd="1" destOrd="0" parTransId="{34F26D14-ED34-4744-A274-742ECB943400}" sibTransId="{B66B936F-A782-D640-9ADC-14A9932F5B30}"/>
    <dgm:cxn modelId="{51004C06-50B6-4544-8CA7-EEECCE28B280}" srcId="{FC560633-3D25-FE4F-A38B-E75FFEA57583}" destId="{31A74393-8094-CA4C-835C-63A6286972F3}" srcOrd="2" destOrd="0" parTransId="{A5082CD2-734B-B245-A41C-C3F74980DB3A}" sibTransId="{406C6AD4-9C39-D543-A468-ED92D93E6528}"/>
    <dgm:cxn modelId="{A8240CEC-EA66-BF46-AB4A-C536AA61D447}" type="presOf" srcId="{C83799DA-7815-BA48-9477-26829CA5D1E4}" destId="{DBF3E80E-BD3F-924D-8E56-2C71DAA642D8}" srcOrd="0" destOrd="2" presId="urn:microsoft.com/office/officeart/2005/8/layout/hList7"/>
    <dgm:cxn modelId="{5DD3858A-A5A5-B841-8692-F6722CBBF22D}" type="presOf" srcId="{526F8171-41FA-8B4C-8440-DCC2EADDF314}" destId="{75682302-1917-BF43-83FA-59C538BFE56D}" srcOrd="0" destOrd="0" presId="urn:microsoft.com/office/officeart/2005/8/layout/hList7"/>
    <dgm:cxn modelId="{5267FABC-C494-7746-BE80-2A1A3F6EF866}" srcId="{FC560633-3D25-FE4F-A38B-E75FFEA57583}" destId="{526F8171-41FA-8B4C-8440-DCC2EADDF314}" srcOrd="0" destOrd="0" parTransId="{3CFD6F48-0E76-2A48-A702-32739AA515FE}" sibTransId="{598B1134-BB50-4649-A025-A52BF1A5C46D}"/>
    <dgm:cxn modelId="{EFA8493C-955B-A649-85ED-77B127974F2B}" srcId="{31A74393-8094-CA4C-835C-63A6286972F3}" destId="{8AC76C9B-3D67-154B-9927-C743C2703043}" srcOrd="0" destOrd="0" parTransId="{651BE155-5B87-BF4F-9ADF-2C3C9352FB49}" sibTransId="{1D45BBE8-289B-4C44-8018-7AA0871F81BB}"/>
    <dgm:cxn modelId="{7A4CB587-66A1-274A-A184-C57E534BD1C7}" type="presOf" srcId="{598B1134-BB50-4649-A025-A52BF1A5C46D}" destId="{B6B27013-EC72-6049-9921-F9FC51FF3F5B}" srcOrd="0" destOrd="0" presId="urn:microsoft.com/office/officeart/2005/8/layout/hList7"/>
    <dgm:cxn modelId="{6096E500-6EAD-6E4A-98C4-42AA53D5A7DE}" srcId="{31A74393-8094-CA4C-835C-63A6286972F3}" destId="{60EF6ED9-E9EE-514B-8B03-D6C8D8C09692}" srcOrd="1" destOrd="0" parTransId="{492F4DFD-7A90-E846-83F9-731C3D906DBA}" sibTransId="{3251230D-73B2-A24A-B75A-4229E79B137D}"/>
    <dgm:cxn modelId="{667A1E3E-0E24-C74C-9C7B-9BD7817EBB88}" type="presOf" srcId="{1BA9FB67-00D8-DB4E-9A21-BB799323E43B}" destId="{545E61F3-6890-994E-9D32-CEA1B9C19247}" srcOrd="1" destOrd="2" presId="urn:microsoft.com/office/officeart/2005/8/layout/hList7"/>
    <dgm:cxn modelId="{54D45714-5039-ED4A-9646-CBF8C4C499A7}" type="presOf" srcId="{32DEEF67-42A1-694D-B4FE-A4026AA6A7AC}" destId="{DBF3E80E-BD3F-924D-8E56-2C71DAA642D8}" srcOrd="0" destOrd="1" presId="urn:microsoft.com/office/officeart/2005/8/layout/hList7"/>
    <dgm:cxn modelId="{8ADBF50D-E51D-7141-9B38-F5A03353E0C5}" type="presOf" srcId="{31A74393-8094-CA4C-835C-63A6286972F3}" destId="{6A52D89C-14FE-7F4B-83F0-B404C846625E}" srcOrd="1" destOrd="0" presId="urn:microsoft.com/office/officeart/2005/8/layout/hList7"/>
    <dgm:cxn modelId="{614F919A-6273-7B46-B4C9-A8A940189FF6}" type="presOf" srcId="{1BA9FB67-00D8-DB4E-9A21-BB799323E43B}" destId="{75682302-1917-BF43-83FA-59C538BFE56D}" srcOrd="0" destOrd="2" presId="urn:microsoft.com/office/officeart/2005/8/layout/hList7"/>
    <dgm:cxn modelId="{EE47FF32-A1FA-C348-A141-0E9D63882C43}" type="presOf" srcId="{E5FC3126-DBA3-7944-8FDF-97E806C99FC6}" destId="{DBF3E80E-BD3F-924D-8E56-2C71DAA642D8}" srcOrd="0" destOrd="0" presId="urn:microsoft.com/office/officeart/2005/8/layout/hList7"/>
    <dgm:cxn modelId="{CA167964-0AC8-4E4B-A515-7AC958A0170B}" type="presOf" srcId="{C83799DA-7815-BA48-9477-26829CA5D1E4}" destId="{87398A65-F459-8842-A487-9C0961E687A3}" srcOrd="1" destOrd="2" presId="urn:microsoft.com/office/officeart/2005/8/layout/hList7"/>
    <dgm:cxn modelId="{DF87940A-98B4-0E42-873C-DC27FD205AD1}" type="presOf" srcId="{E5FC3126-DBA3-7944-8FDF-97E806C99FC6}" destId="{87398A65-F459-8842-A487-9C0961E687A3}" srcOrd="1" destOrd="0" presId="urn:microsoft.com/office/officeart/2005/8/layout/hList7"/>
    <dgm:cxn modelId="{3EAA67FA-B40D-194D-AB24-4AB2E3BDF432}" type="presOf" srcId="{32DEEF67-42A1-694D-B4FE-A4026AA6A7AC}" destId="{87398A65-F459-8842-A487-9C0961E687A3}" srcOrd="1" destOrd="1" presId="urn:microsoft.com/office/officeart/2005/8/layout/hList7"/>
    <dgm:cxn modelId="{4CFB98D6-21FF-7249-A408-F5BABAF920AB}" type="presOf" srcId="{8AC76C9B-3D67-154B-9927-C743C2703043}" destId="{F6E2D8CD-3E62-CE43-84DC-DC618C57BBA1}" srcOrd="0" destOrd="1" presId="urn:microsoft.com/office/officeart/2005/8/layout/hList7"/>
    <dgm:cxn modelId="{7519A59E-F928-D34D-B1B6-50671E3A45E5}" type="presOf" srcId="{60EF6ED9-E9EE-514B-8B03-D6C8D8C09692}" destId="{F6E2D8CD-3E62-CE43-84DC-DC618C57BBA1}" srcOrd="0" destOrd="2" presId="urn:microsoft.com/office/officeart/2005/8/layout/hList7"/>
    <dgm:cxn modelId="{EA0299D0-64EA-BC4A-A6BF-F9635FE01CE6}" type="presOf" srcId="{60EF6ED9-E9EE-514B-8B03-D6C8D8C09692}" destId="{6A52D89C-14FE-7F4B-83F0-B404C846625E}" srcOrd="1" destOrd="2" presId="urn:microsoft.com/office/officeart/2005/8/layout/hList7"/>
    <dgm:cxn modelId="{13F28E6B-09A4-3E44-8DDA-7313B37AF22C}" type="presParOf" srcId="{4B38550B-1898-E64A-A593-C8E9591DFE81}" destId="{78422936-6AC7-D840-81F0-B0A8C0B283DC}" srcOrd="0" destOrd="0" presId="urn:microsoft.com/office/officeart/2005/8/layout/hList7"/>
    <dgm:cxn modelId="{9F062A44-FFBE-DD44-BF8D-9003D5571BEE}" type="presParOf" srcId="{4B38550B-1898-E64A-A593-C8E9591DFE81}" destId="{FA386515-927C-2340-A551-C68152767159}" srcOrd="1" destOrd="0" presId="urn:microsoft.com/office/officeart/2005/8/layout/hList7"/>
    <dgm:cxn modelId="{F464D6A9-59E9-144B-A16C-3B06F25061C8}" type="presParOf" srcId="{FA386515-927C-2340-A551-C68152767159}" destId="{94FB3311-D1CA-D14C-8C45-69668AF5AD23}" srcOrd="0" destOrd="0" presId="urn:microsoft.com/office/officeart/2005/8/layout/hList7"/>
    <dgm:cxn modelId="{D61A5601-B07B-0146-BFD0-1863E726A10C}" type="presParOf" srcId="{94FB3311-D1CA-D14C-8C45-69668AF5AD23}" destId="{75682302-1917-BF43-83FA-59C538BFE56D}" srcOrd="0" destOrd="0" presId="urn:microsoft.com/office/officeart/2005/8/layout/hList7"/>
    <dgm:cxn modelId="{19594CB0-6A61-B645-A53B-7F61B62FF498}" type="presParOf" srcId="{94FB3311-D1CA-D14C-8C45-69668AF5AD23}" destId="{545E61F3-6890-994E-9D32-CEA1B9C19247}" srcOrd="1" destOrd="0" presId="urn:microsoft.com/office/officeart/2005/8/layout/hList7"/>
    <dgm:cxn modelId="{57E2055D-3F7C-2242-B2B0-8FE64A7D128C}" type="presParOf" srcId="{94FB3311-D1CA-D14C-8C45-69668AF5AD23}" destId="{06158812-931C-B444-854D-EE66AE7460D6}" srcOrd="2" destOrd="0" presId="urn:microsoft.com/office/officeart/2005/8/layout/hList7"/>
    <dgm:cxn modelId="{571DC116-8506-AC4D-9CA0-B5737A4CBA7B}" type="presParOf" srcId="{94FB3311-D1CA-D14C-8C45-69668AF5AD23}" destId="{53ACFFB9-9C60-9C48-AC42-9B385A92CA06}" srcOrd="3" destOrd="0" presId="urn:microsoft.com/office/officeart/2005/8/layout/hList7"/>
    <dgm:cxn modelId="{ACC3BC86-06BE-2949-9B9E-1101E4A52C3C}" type="presParOf" srcId="{FA386515-927C-2340-A551-C68152767159}" destId="{B6B27013-EC72-6049-9921-F9FC51FF3F5B}" srcOrd="1" destOrd="0" presId="urn:microsoft.com/office/officeart/2005/8/layout/hList7"/>
    <dgm:cxn modelId="{14EB6B50-D497-4A4B-9644-B10904F9912D}" type="presParOf" srcId="{FA386515-927C-2340-A551-C68152767159}" destId="{B1B58A21-ED40-624A-90CE-9355647107A5}" srcOrd="2" destOrd="0" presId="urn:microsoft.com/office/officeart/2005/8/layout/hList7"/>
    <dgm:cxn modelId="{DFD9FA98-CE18-9540-AC44-A3E18E04C80D}" type="presParOf" srcId="{B1B58A21-ED40-624A-90CE-9355647107A5}" destId="{DBF3E80E-BD3F-924D-8E56-2C71DAA642D8}" srcOrd="0" destOrd="0" presId="urn:microsoft.com/office/officeart/2005/8/layout/hList7"/>
    <dgm:cxn modelId="{9C6257EB-846A-8240-B2A7-9F0FDD10E4EB}" type="presParOf" srcId="{B1B58A21-ED40-624A-90CE-9355647107A5}" destId="{87398A65-F459-8842-A487-9C0961E687A3}" srcOrd="1" destOrd="0" presId="urn:microsoft.com/office/officeart/2005/8/layout/hList7"/>
    <dgm:cxn modelId="{D7F38C2E-842F-6046-B613-8A6925CE7682}" type="presParOf" srcId="{B1B58A21-ED40-624A-90CE-9355647107A5}" destId="{A0845BC5-0D6D-B943-AAFA-4B632E315B10}" srcOrd="2" destOrd="0" presId="urn:microsoft.com/office/officeart/2005/8/layout/hList7"/>
    <dgm:cxn modelId="{B08A680D-71F7-0A42-87D5-B921E11136B2}" type="presParOf" srcId="{B1B58A21-ED40-624A-90CE-9355647107A5}" destId="{B40B0432-EC61-BA4A-B0A2-751510A74638}" srcOrd="3" destOrd="0" presId="urn:microsoft.com/office/officeart/2005/8/layout/hList7"/>
    <dgm:cxn modelId="{B2A1D050-C9AD-4D48-BAB4-7E1F5D922AC3}" type="presParOf" srcId="{FA386515-927C-2340-A551-C68152767159}" destId="{ADC6664E-EC16-A444-B700-21F92C575EE9}" srcOrd="3" destOrd="0" presId="urn:microsoft.com/office/officeart/2005/8/layout/hList7"/>
    <dgm:cxn modelId="{60D6957A-D794-9F43-AE43-FFEECC3F3D10}" type="presParOf" srcId="{FA386515-927C-2340-A551-C68152767159}" destId="{B20E3B5A-6910-EA43-8D4A-3AFC52C11B9F}" srcOrd="4" destOrd="0" presId="urn:microsoft.com/office/officeart/2005/8/layout/hList7"/>
    <dgm:cxn modelId="{04E4490C-D670-AC46-A4BF-1C8FC7981629}" type="presParOf" srcId="{B20E3B5A-6910-EA43-8D4A-3AFC52C11B9F}" destId="{F6E2D8CD-3E62-CE43-84DC-DC618C57BBA1}" srcOrd="0" destOrd="0" presId="urn:microsoft.com/office/officeart/2005/8/layout/hList7"/>
    <dgm:cxn modelId="{4F0C0DE2-083B-2441-BB2E-5E4B1E68B19D}" type="presParOf" srcId="{B20E3B5A-6910-EA43-8D4A-3AFC52C11B9F}" destId="{6A52D89C-14FE-7F4B-83F0-B404C846625E}" srcOrd="1" destOrd="0" presId="urn:microsoft.com/office/officeart/2005/8/layout/hList7"/>
    <dgm:cxn modelId="{98CF9958-7B73-E049-8CB9-0DAF3F5E7FDE}" type="presParOf" srcId="{B20E3B5A-6910-EA43-8D4A-3AFC52C11B9F}" destId="{7383957B-A64B-FE48-93F9-0F2F3EBD59F4}" srcOrd="2" destOrd="0" presId="urn:microsoft.com/office/officeart/2005/8/layout/hList7"/>
    <dgm:cxn modelId="{9D1ACE15-3022-2E41-962B-8FF2AFAC02AB}" type="presParOf" srcId="{B20E3B5A-6910-EA43-8D4A-3AFC52C11B9F}" destId="{32C5CE4D-D2A1-E547-9620-79947085B503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F0F5CC-F4F7-254E-AEC2-0E87F92C13FB}">
      <dsp:nvSpPr>
        <dsp:cNvPr id="0" name=""/>
        <dsp:cNvSpPr/>
      </dsp:nvSpPr>
      <dsp:spPr>
        <a:xfrm rot="10800000">
          <a:off x="2634434" y="609"/>
          <a:ext cx="8400091" cy="2074487"/>
        </a:xfrm>
        <a:prstGeom prst="homePlate">
          <a:avLst/>
        </a:prstGeom>
        <a:solidFill>
          <a:srgbClr val="00A89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792" tIns="247650" rIns="46228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b="0" kern="1200" dirty="0" smtClean="0">
              <a:latin typeface="Roboto" charset="0"/>
              <a:ea typeface="Roboto" charset="0"/>
              <a:cs typeface="Roboto" charset="0"/>
            </a:rPr>
            <a:t>Google Maps API</a:t>
          </a:r>
          <a:endParaRPr lang="en-US" sz="6500" b="0" kern="1200" dirty="0">
            <a:latin typeface="Roboto" charset="0"/>
            <a:ea typeface="Roboto" charset="0"/>
            <a:cs typeface="Roboto" charset="0"/>
          </a:endParaRPr>
        </a:p>
      </dsp:txBody>
      <dsp:txXfrm rot="10800000">
        <a:off x="3153056" y="609"/>
        <a:ext cx="7881469" cy="2074487"/>
      </dsp:txXfrm>
    </dsp:sp>
    <dsp:sp modelId="{6FDA6FF5-A399-314D-A2A1-3485EDB3D1D3}">
      <dsp:nvSpPr>
        <dsp:cNvPr id="0" name=""/>
        <dsp:cNvSpPr/>
      </dsp:nvSpPr>
      <dsp:spPr>
        <a:xfrm>
          <a:off x="1597190" y="609"/>
          <a:ext cx="2074487" cy="20744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9D51E1-3118-904A-9134-B655773ECD0F}">
      <dsp:nvSpPr>
        <dsp:cNvPr id="0" name=""/>
        <dsp:cNvSpPr/>
      </dsp:nvSpPr>
      <dsp:spPr>
        <a:xfrm rot="10800000">
          <a:off x="2634434" y="2694347"/>
          <a:ext cx="8400091" cy="2074487"/>
        </a:xfrm>
        <a:prstGeom prst="homePlate">
          <a:avLst/>
        </a:prstGeom>
        <a:solidFill>
          <a:srgbClr val="00A89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792" tIns="247650" rIns="46228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b="0" kern="1200" smtClean="0">
              <a:latin typeface="Roboto" charset="0"/>
              <a:ea typeface="Roboto" charset="0"/>
              <a:cs typeface="Roboto" charset="0"/>
            </a:rPr>
            <a:t>Bootstrap</a:t>
          </a:r>
          <a:endParaRPr lang="en-US" sz="6500" b="0" kern="1200" dirty="0">
            <a:latin typeface="Roboto" charset="0"/>
            <a:ea typeface="Roboto" charset="0"/>
            <a:cs typeface="Roboto" charset="0"/>
          </a:endParaRPr>
        </a:p>
      </dsp:txBody>
      <dsp:txXfrm rot="10800000">
        <a:off x="3153056" y="2694347"/>
        <a:ext cx="7881469" cy="2074487"/>
      </dsp:txXfrm>
    </dsp:sp>
    <dsp:sp modelId="{FD481649-D952-5A4F-ACD9-97E1719EDE41}">
      <dsp:nvSpPr>
        <dsp:cNvPr id="0" name=""/>
        <dsp:cNvSpPr/>
      </dsp:nvSpPr>
      <dsp:spPr>
        <a:xfrm>
          <a:off x="1597190" y="2694347"/>
          <a:ext cx="2074487" cy="207448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1E1456-38A6-DD41-88DA-360509D03D91}">
      <dsp:nvSpPr>
        <dsp:cNvPr id="0" name=""/>
        <dsp:cNvSpPr/>
      </dsp:nvSpPr>
      <dsp:spPr>
        <a:xfrm rot="10800000">
          <a:off x="2634434" y="5388085"/>
          <a:ext cx="8400091" cy="2074487"/>
        </a:xfrm>
        <a:prstGeom prst="homePlate">
          <a:avLst/>
        </a:prstGeom>
        <a:solidFill>
          <a:srgbClr val="00A89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792" tIns="247650" rIns="46228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b="0" kern="1200" dirty="0" smtClean="0">
              <a:latin typeface="Roboto" charset="0"/>
              <a:ea typeface="Roboto" charset="0"/>
              <a:cs typeface="Roboto" charset="0"/>
            </a:rPr>
            <a:t>AngularJS</a:t>
          </a:r>
          <a:endParaRPr lang="en-US" sz="6500" b="0" kern="1200" dirty="0">
            <a:latin typeface="Roboto" charset="0"/>
            <a:ea typeface="Roboto" charset="0"/>
            <a:cs typeface="Roboto" charset="0"/>
          </a:endParaRPr>
        </a:p>
      </dsp:txBody>
      <dsp:txXfrm rot="10800000">
        <a:off x="3153056" y="5388085"/>
        <a:ext cx="7881469" cy="2074487"/>
      </dsp:txXfrm>
    </dsp:sp>
    <dsp:sp modelId="{B8649F1B-5192-0549-8839-0D3104B78D0D}">
      <dsp:nvSpPr>
        <dsp:cNvPr id="0" name=""/>
        <dsp:cNvSpPr/>
      </dsp:nvSpPr>
      <dsp:spPr>
        <a:xfrm>
          <a:off x="1597190" y="5388085"/>
          <a:ext cx="2074487" cy="207448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9ED305-221C-9F46-B91E-A21257DE398D}">
      <dsp:nvSpPr>
        <dsp:cNvPr id="0" name=""/>
        <dsp:cNvSpPr/>
      </dsp:nvSpPr>
      <dsp:spPr>
        <a:xfrm rot="10800000">
          <a:off x="2634434" y="8081823"/>
          <a:ext cx="8400091" cy="2074487"/>
        </a:xfrm>
        <a:prstGeom prst="homePlate">
          <a:avLst/>
        </a:prstGeom>
        <a:solidFill>
          <a:srgbClr val="00A89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792" tIns="247650" rIns="46228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b="0" kern="1200" dirty="0" err="1" smtClean="0">
              <a:latin typeface="Roboto" charset="0"/>
              <a:ea typeface="Roboto" charset="0"/>
              <a:cs typeface="Roboto" charset="0"/>
            </a:rPr>
            <a:t>FireBase</a:t>
          </a:r>
          <a:endParaRPr lang="en-US" sz="6500" b="0" kern="1200" dirty="0">
            <a:latin typeface="Roboto" charset="0"/>
            <a:ea typeface="Roboto" charset="0"/>
            <a:cs typeface="Roboto" charset="0"/>
          </a:endParaRPr>
        </a:p>
      </dsp:txBody>
      <dsp:txXfrm rot="10800000">
        <a:off x="3153056" y="8081823"/>
        <a:ext cx="7881469" cy="2074487"/>
      </dsp:txXfrm>
    </dsp:sp>
    <dsp:sp modelId="{F054E936-7C98-0F43-917A-9635760B58EF}">
      <dsp:nvSpPr>
        <dsp:cNvPr id="0" name=""/>
        <dsp:cNvSpPr/>
      </dsp:nvSpPr>
      <dsp:spPr>
        <a:xfrm>
          <a:off x="1597190" y="8081823"/>
          <a:ext cx="2074487" cy="2074487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682302-1917-BF43-83FA-59C538BFE56D}">
      <dsp:nvSpPr>
        <dsp:cNvPr id="0" name=""/>
        <dsp:cNvSpPr/>
      </dsp:nvSpPr>
      <dsp:spPr>
        <a:xfrm>
          <a:off x="4333" y="0"/>
          <a:ext cx="6741933" cy="8795657"/>
        </a:xfrm>
        <a:prstGeom prst="roundRect">
          <a:avLst>
            <a:gd name="adj" fmla="val 10000"/>
          </a:avLst>
        </a:prstGeom>
        <a:solidFill>
          <a:srgbClr val="00A89E"/>
        </a:solid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2496" tIns="412496" rIns="412496" bIns="412496" numCol="1" spcCol="1270" anchor="t" anchorCtr="1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b="1" kern="1200" smtClean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rPr>
            <a:t>Users</a:t>
          </a:r>
          <a:endParaRPr lang="en-US" sz="5800" b="1" kern="1200" dirty="0">
            <a:solidFill>
              <a:schemeClr val="bg1"/>
            </a:solidFill>
            <a:latin typeface="Roboto Slab" charset="0"/>
            <a:ea typeface="Roboto Slab" charset="0"/>
            <a:cs typeface="Roboto Slab" charset="0"/>
          </a:endParaRPr>
        </a:p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500" kern="12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Refugee children</a:t>
          </a:r>
          <a:endParaRPr lang="en-US" sz="4500" kern="1200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500" kern="12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Parents</a:t>
          </a:r>
          <a:endParaRPr lang="en-US" sz="4500" kern="1200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sp:txBody>
      <dsp:txXfrm>
        <a:off x="4333" y="3518262"/>
        <a:ext cx="6741933" cy="3518262"/>
      </dsp:txXfrm>
    </dsp:sp>
    <dsp:sp modelId="{53ACFFB9-9C60-9C48-AC42-9B385A92CA06}">
      <dsp:nvSpPr>
        <dsp:cNvPr id="0" name=""/>
        <dsp:cNvSpPr/>
      </dsp:nvSpPr>
      <dsp:spPr>
        <a:xfrm>
          <a:off x="1910823" y="527739"/>
          <a:ext cx="2928953" cy="292895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BF3E80E-BD3F-924D-8E56-2C71DAA642D8}">
      <dsp:nvSpPr>
        <dsp:cNvPr id="0" name=""/>
        <dsp:cNvSpPr/>
      </dsp:nvSpPr>
      <dsp:spPr>
        <a:xfrm>
          <a:off x="6948525" y="0"/>
          <a:ext cx="6741933" cy="8795657"/>
        </a:xfrm>
        <a:prstGeom prst="roundRect">
          <a:avLst>
            <a:gd name="adj" fmla="val 10000"/>
          </a:avLst>
        </a:prstGeom>
        <a:solidFill>
          <a:srgbClr val="00A89E"/>
        </a:solid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2496" tIns="412496" rIns="412496" bIns="412496" numCol="1" spcCol="1270" anchor="t" anchorCtr="1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b="1" kern="1200" dirty="0" smtClean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rPr>
            <a:t>Providers</a:t>
          </a:r>
          <a:endParaRPr lang="en-US" sz="5800" b="1" kern="1200" dirty="0">
            <a:solidFill>
              <a:schemeClr val="bg1"/>
            </a:solidFill>
            <a:latin typeface="Roboto Slab" charset="0"/>
            <a:ea typeface="Roboto Slab" charset="0"/>
            <a:cs typeface="Roboto Slab" charset="0"/>
          </a:endParaRPr>
        </a:p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500" kern="12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University students</a:t>
          </a:r>
          <a:endParaRPr lang="en-US" sz="4500" kern="1200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500" kern="12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Retired teachers</a:t>
          </a:r>
          <a:endParaRPr lang="en-US" sz="4500" kern="1200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sp:txBody>
      <dsp:txXfrm>
        <a:off x="6948525" y="3518262"/>
        <a:ext cx="6741933" cy="3518262"/>
      </dsp:txXfrm>
    </dsp:sp>
    <dsp:sp modelId="{B40B0432-EC61-BA4A-B0A2-751510A74638}">
      <dsp:nvSpPr>
        <dsp:cNvPr id="0" name=""/>
        <dsp:cNvSpPr/>
      </dsp:nvSpPr>
      <dsp:spPr>
        <a:xfrm>
          <a:off x="8855015" y="527739"/>
          <a:ext cx="2928953" cy="292895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6E2D8CD-3E62-CE43-84DC-DC618C57BBA1}">
      <dsp:nvSpPr>
        <dsp:cNvPr id="0" name=""/>
        <dsp:cNvSpPr/>
      </dsp:nvSpPr>
      <dsp:spPr>
        <a:xfrm>
          <a:off x="13892716" y="0"/>
          <a:ext cx="6741933" cy="8795657"/>
        </a:xfrm>
        <a:prstGeom prst="roundRect">
          <a:avLst>
            <a:gd name="adj" fmla="val 10000"/>
          </a:avLst>
        </a:prstGeom>
        <a:solidFill>
          <a:srgbClr val="00A89E"/>
        </a:solid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2496" tIns="412496" rIns="412496" bIns="412496" numCol="1" spcCol="1270" anchor="t" anchorCtr="1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b="1" kern="1200" smtClean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rPr>
            <a:t>Partners</a:t>
          </a:r>
          <a:endParaRPr lang="en-US" sz="5800" b="1" kern="1200" dirty="0">
            <a:solidFill>
              <a:schemeClr val="bg1"/>
            </a:solidFill>
            <a:latin typeface="Roboto Slab" charset="0"/>
            <a:ea typeface="Roboto Slab" charset="0"/>
            <a:cs typeface="Roboto Slab" charset="0"/>
          </a:endParaRPr>
        </a:p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500" kern="12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Cafés, libraries</a:t>
          </a:r>
          <a:endParaRPr lang="en-US" sz="4500" kern="1200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500" kern="12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Schools, non-profits</a:t>
          </a:r>
          <a:endParaRPr lang="en-US" sz="4500" kern="1200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sp:txBody>
      <dsp:txXfrm>
        <a:off x="13892716" y="3518262"/>
        <a:ext cx="6741933" cy="3518262"/>
      </dsp:txXfrm>
    </dsp:sp>
    <dsp:sp modelId="{32C5CE4D-D2A1-E547-9620-79947085B503}">
      <dsp:nvSpPr>
        <dsp:cNvPr id="0" name=""/>
        <dsp:cNvSpPr/>
      </dsp:nvSpPr>
      <dsp:spPr>
        <a:xfrm>
          <a:off x="15799206" y="527739"/>
          <a:ext cx="2928953" cy="292895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422936-6AC7-D840-81F0-B0A8C0B283DC}">
      <dsp:nvSpPr>
        <dsp:cNvPr id="0" name=""/>
        <dsp:cNvSpPr/>
      </dsp:nvSpPr>
      <dsp:spPr>
        <a:xfrm>
          <a:off x="4428886" y="6620779"/>
          <a:ext cx="11781210" cy="2150841"/>
        </a:xfrm>
        <a:prstGeom prst="leftRightArrow">
          <a:avLst/>
        </a:prstGeom>
        <a:solidFill>
          <a:schemeClr val="bg1"/>
        </a:solid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594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3734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393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686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90733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just technology for the sake of technology</a:t>
            </a:r>
            <a:r>
              <a:rPr lang="en-US" baseline="0" dirty="0" smtClean="0"/>
              <a:t> — technology centered around people and helping newly settled refugee children and their families build real connections with community members.</a:t>
            </a:r>
          </a:p>
          <a:p>
            <a:endParaRPr lang="en-US" baseline="0" dirty="0" smtClean="0"/>
          </a:p>
          <a:p>
            <a:r>
              <a:rPr lang="en-US" dirty="0" smtClean="0"/>
              <a:t>Distinguishing</a:t>
            </a:r>
            <a:r>
              <a:rPr lang="en-US" baseline="0" dirty="0" smtClean="0"/>
              <a:t> factor: real, in-person connection.</a:t>
            </a:r>
          </a:p>
        </p:txBody>
      </p:sp>
    </p:spTree>
    <p:extLst>
      <p:ext uri="{BB962C8B-B14F-4D97-AF65-F5344CB8AC3E}">
        <p14:creationId xmlns:p14="http://schemas.microsoft.com/office/powerpoint/2010/main" val="1667172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22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972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497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already</a:t>
            </a:r>
            <a:r>
              <a:rPr lang="fr-FR" dirty="0"/>
              <a:t> have a </a:t>
            </a:r>
            <a:r>
              <a:rPr lang="fr-FR" dirty="0" err="1"/>
              <a:t>partner</a:t>
            </a:r>
            <a:r>
              <a:rPr lang="fr-FR" dirty="0"/>
              <a:t> </a:t>
            </a:r>
            <a:r>
              <a:rPr lang="fr-FR" dirty="0" err="1"/>
              <a:t>cafe</a:t>
            </a:r>
            <a:r>
              <a:rPr lang="fr-FR" dirty="0"/>
              <a:t> scratch </a:t>
            </a:r>
            <a:r>
              <a:rPr lang="fr-FR" dirty="0" err="1"/>
              <a:t>deli</a:t>
            </a:r>
            <a:r>
              <a:rPr lang="fr-FR" dirty="0"/>
              <a:t> in </a:t>
            </a:r>
            <a:r>
              <a:rPr lang="fr-FR" dirty="0" err="1"/>
              <a:t>seattle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provide</a:t>
            </a:r>
            <a:r>
              <a:rPr lang="fr-FR" dirty="0"/>
              <a:t> free </a:t>
            </a:r>
            <a:r>
              <a:rPr lang="fr-FR" dirty="0" err="1"/>
              <a:t>coffe</a:t>
            </a:r>
            <a:r>
              <a:rPr lang="fr-FR" dirty="0"/>
              <a:t> for </a:t>
            </a:r>
            <a:r>
              <a:rPr lang="fr-FR" dirty="0" err="1"/>
              <a:t>refugee</a:t>
            </a:r>
            <a:endParaRPr lang="fr-FR" dirty="0"/>
          </a:p>
          <a:p>
            <a:r>
              <a:rPr lang="fr-FR" dirty="0" err="1"/>
              <a:t>Universities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help </a:t>
            </a:r>
            <a:r>
              <a:rPr lang="fr-FR" dirty="0" err="1"/>
              <a:t>advertise</a:t>
            </a:r>
            <a:r>
              <a:rPr lang="fr-FR" dirty="0"/>
              <a:t> ou </a:t>
            </a:r>
            <a:r>
              <a:rPr lang="fr-FR" dirty="0" err="1"/>
              <a:t>plateform</a:t>
            </a:r>
            <a:r>
              <a:rPr lang="fr-FR" dirty="0"/>
              <a:t> in the </a:t>
            </a:r>
            <a:r>
              <a:rPr lang="fr-FR" dirty="0" err="1"/>
              <a:t>univesities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9785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Top-10</a:t>
            </a:r>
            <a:r>
              <a:rPr lang="en-US" baseline="0" dirty="0" smtClean="0"/>
              <a:t> city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5052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9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nam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899" y="10480348"/>
            <a:ext cx="2819062" cy="281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906626" y="7417912"/>
            <a:ext cx="12017828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6000" u="none" strike="noStrike" normalizeH="0" baseline="0" dirty="0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Bridging the </a:t>
            </a:r>
            <a:r>
              <a:rPr kumimoji="0" lang="fr-FR" sz="6000" u="none" strike="noStrike" normalizeH="0" baseline="0" dirty="0" err="1" smtClean="0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education</a:t>
            </a:r>
            <a:r>
              <a:rPr kumimoji="0" lang="fr-FR" sz="6000" u="none" strike="noStrike" normalizeH="0" dirty="0" smtClean="0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 </a:t>
            </a:r>
            <a:r>
              <a:rPr kumimoji="0" lang="fr-FR" sz="6000" u="none" strike="noStrike" normalizeH="0" baseline="0" dirty="0" smtClean="0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gap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6000" dirty="0">
                <a:ln w="0"/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	</a:t>
            </a:r>
            <a:r>
              <a:rPr lang="fr-FR" sz="6000" dirty="0" smtClean="0">
                <a:ln w="0"/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				</a:t>
            </a:r>
            <a:r>
              <a:rPr kumimoji="0" lang="fr-FR" sz="6000" u="none" strike="noStrike" normalizeH="0" baseline="0" dirty="0" smtClean="0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for </a:t>
            </a:r>
            <a:r>
              <a:rPr kumimoji="0" lang="fr-FR" sz="6000" u="none" strike="noStrike" normalizeH="0" baseline="0" dirty="0" err="1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resettled</a:t>
            </a:r>
            <a:r>
              <a:rPr kumimoji="0" lang="fr-FR" sz="6000" u="none" strike="noStrike" normalizeH="0" baseline="0" dirty="0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 </a:t>
            </a:r>
            <a:r>
              <a:rPr kumimoji="0" lang="fr-FR" sz="6000" u="none" strike="noStrike" normalizeH="0" baseline="0" dirty="0" err="1" smtClean="0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refugees</a:t>
            </a:r>
            <a:r>
              <a:rPr kumimoji="0" lang="fr-FR" sz="6000" u="none" strike="noStrike" normalizeH="0" baseline="0" dirty="0" smtClean="0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.</a:t>
            </a:r>
            <a:endParaRPr kumimoji="0" lang="fr-FR" sz="6000" u="none" strike="noStrike" normalizeH="0" baseline="0" dirty="0">
              <a:ln w="0"/>
              <a:solidFill>
                <a:schemeClr val="tx2"/>
              </a:solidFill>
              <a:uFillTx/>
              <a:latin typeface="Roboto" charset="0"/>
              <a:ea typeface="Roboto" charset="0"/>
              <a:cs typeface="Roboto" charset="0"/>
              <a:sym typeface="Helvetica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634" y="2903776"/>
            <a:ext cx="5270008" cy="5131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82642" y="2546418"/>
            <a:ext cx="13665796" cy="54886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5000" b="1" i="0" u="none" strike="noStrike" cap="none" spc="0" normalizeH="0" baseline="0" dirty="0" err="1" smtClean="0">
                <a:ln>
                  <a:noFill/>
                </a:ln>
                <a:solidFill>
                  <a:srgbClr val="00A89E"/>
                </a:solidFill>
                <a:effectLst/>
                <a:uFillTx/>
                <a:latin typeface="Roboto Slab" charset="0"/>
                <a:ea typeface="Roboto Slab" charset="0"/>
                <a:cs typeface="Roboto Slab" charset="0"/>
                <a:sym typeface="Helvetica Light"/>
              </a:rPr>
              <a:t>Areni</a:t>
            </a:r>
            <a:endParaRPr kumimoji="0" lang="en-US" sz="35000" b="1" i="0" u="none" strike="noStrike" cap="none" spc="0" normalizeH="0" baseline="0" dirty="0">
              <a:ln>
                <a:noFill/>
              </a:ln>
              <a:solidFill>
                <a:srgbClr val="00A89E"/>
              </a:solidFill>
              <a:effectLst/>
              <a:uFillTx/>
              <a:latin typeface="Roboto Slab" charset="0"/>
              <a:ea typeface="Roboto Slab" charset="0"/>
              <a:cs typeface="Roboto Slab" charset="0"/>
              <a:sym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993914" y="10119052"/>
            <a:ext cx="8191463" cy="31803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ar-SA" sz="20000" b="1" dirty="0">
                <a:solidFill>
                  <a:schemeClr val="bg2">
                    <a:lumMod val="9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أرني</a:t>
            </a:r>
            <a:endParaRPr kumimoji="0" lang="en-US" sz="20000" b="1" i="0" u="none" strike="noStrike" cap="none" spc="0" normalizeH="0" baseline="0" dirty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FillTx/>
              <a:latin typeface="Times New Roman" charset="0"/>
              <a:ea typeface="Times New Roman" charset="0"/>
              <a:cs typeface="Times New Roman" charset="0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948" y="1511030"/>
            <a:ext cx="10517811" cy="42467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6927" y="550085"/>
            <a:ext cx="6797054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9600" b="1" dirty="0" err="1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Thank</a:t>
            </a:r>
            <a:r>
              <a:rPr lang="fr-FR" sz="9600" b="1" dirty="0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 </a:t>
            </a:r>
            <a:r>
              <a:rPr lang="fr-FR" sz="9600" b="1" dirty="0" err="1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you</a:t>
            </a:r>
            <a:r>
              <a:rPr lang="fr-FR" sz="9600" b="1" dirty="0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!</a:t>
            </a:r>
            <a:endParaRPr lang="fr-FR" sz="9600" b="1" dirty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86162" y="2998218"/>
            <a:ext cx="8517072" cy="2539773"/>
            <a:chOff x="2881976" y="4016960"/>
            <a:chExt cx="18866461" cy="513132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1976" y="4016960"/>
              <a:ext cx="5131324" cy="513132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8082640" y="4219342"/>
              <a:ext cx="13665797" cy="43692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7000" b="1" i="0" u="none" strike="noStrike" cap="none" spc="0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Roboto Slab" charset="0"/>
                  <a:ea typeface="Roboto Slab" charset="0"/>
                  <a:cs typeface="Roboto Slab" charset="0"/>
                  <a:sym typeface="Helvetica Light"/>
                </a:rPr>
                <a:t>Areni</a:t>
              </a:r>
              <a:endParaRPr kumimoji="0" lang="en-US" sz="17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oboto Slab" charset="0"/>
                <a:ea typeface="Roboto Slab" charset="0"/>
                <a:cs typeface="Roboto Slab" charset="0"/>
                <a:sym typeface="Helvetica Light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12827948" y="6416465"/>
            <a:ext cx="10457074" cy="5601533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algn="l"/>
            <a:r>
              <a:rPr lang="en-US" b="1" dirty="0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Mentors: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400" b="1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Samr</a:t>
            </a:r>
            <a:r>
              <a:rPr lang="en-US" sz="4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Samir Ali </a:t>
            </a:r>
            <a:r>
              <a:rPr lang="en-US" sz="44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(Teaching and Research Assistant, Abu Dhabi University, UAE) </a:t>
            </a:r>
            <a:r>
              <a:rPr lang="en-US" sz="4400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cen.ssali@gmail.com</a:t>
            </a:r>
            <a:endParaRPr lang="en-US" sz="44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Erin Hoffman </a:t>
            </a:r>
            <a:r>
              <a:rPr lang="en-US" sz="44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(PhD, University of Washington, USA) </a:t>
            </a:r>
            <a:r>
              <a:rPr lang="en-US" sz="4400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erinrhof@uw.edu</a:t>
            </a:r>
            <a:endParaRPr lang="en-US" sz="44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Mike Clarke </a:t>
            </a:r>
            <a:r>
              <a:rPr lang="en-US" sz="44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(Director, </a:t>
            </a:r>
            <a:r>
              <a:rPr lang="en-US" sz="4400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HiL</a:t>
            </a:r>
            <a:r>
              <a:rPr lang="en-US" sz="44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, Lebanon) </a:t>
            </a:r>
            <a:r>
              <a:rPr lang="en-US" sz="4400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mclarke.reds@gmail.com</a:t>
            </a:r>
            <a:endParaRPr lang="en-US" sz="44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86162" y="6416465"/>
            <a:ext cx="11057495" cy="6278642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algn="l"/>
            <a:r>
              <a:rPr lang="en-US" b="1" dirty="0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Students: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Mariam </a:t>
            </a:r>
            <a:r>
              <a:rPr lang="en-US" sz="4400" b="1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Garba</a:t>
            </a:r>
            <a:r>
              <a:rPr lang="en-US" sz="4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US" sz="44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(University Of Ilorin, Nigeria) </a:t>
            </a:r>
            <a:r>
              <a:rPr lang="en-US" sz="4400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jumokemariam@gmail.com</a:t>
            </a:r>
            <a:endParaRPr lang="en-US" sz="44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400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Zach Sorenson </a:t>
            </a:r>
            <a:r>
              <a:rPr lang="en-US" sz="4400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(Stanford University, USA) </a:t>
            </a:r>
            <a:r>
              <a:rPr lang="en-US" sz="4400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zws@stanford.edu</a:t>
            </a:r>
            <a:endParaRPr lang="en-US" sz="44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400" b="1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Shaikha</a:t>
            </a:r>
            <a:r>
              <a:rPr lang="en-US" sz="4400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US" sz="4400" b="1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Aldoukhi</a:t>
            </a:r>
            <a:r>
              <a:rPr lang="en-US" sz="4400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US" sz="4400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(</a:t>
            </a:r>
            <a:r>
              <a:rPr lang="en-US" sz="4400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Khalifa</a:t>
            </a:r>
            <a:r>
              <a:rPr lang="en-US" sz="4400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University, UAE) </a:t>
            </a:r>
            <a:r>
              <a:rPr lang="en-US" sz="4400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shaikhaaldoukhi@gmail.com</a:t>
            </a:r>
            <a:endParaRPr lang="en-US" sz="44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400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Sana </a:t>
            </a:r>
            <a:r>
              <a:rPr lang="en-US" sz="4400" b="1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Khiari</a:t>
            </a:r>
            <a:r>
              <a:rPr lang="en-US" sz="4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US" sz="44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(INSAT, Tunisia) </a:t>
            </a:r>
            <a:r>
              <a:rPr lang="en-US" sz="4400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Sana.khiarii@gmail.com</a:t>
            </a:r>
            <a:endParaRPr lang="en-US" sz="44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271077" y="4609304"/>
            <a:ext cx="13746804" cy="4099268"/>
            <a:chOff x="2881976" y="4016960"/>
            <a:chExt cx="18866461" cy="513132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1976" y="4016960"/>
              <a:ext cx="5131324" cy="513132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8082641" y="4102925"/>
              <a:ext cx="13665796" cy="4602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5000" b="1" i="0" u="none" strike="noStrike" cap="none" spc="0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Roboto Slab" charset="0"/>
                  <a:ea typeface="Roboto Slab" charset="0"/>
                  <a:cs typeface="Roboto Slab" charset="0"/>
                  <a:sym typeface="Helvetica Light"/>
                </a:rPr>
                <a:t>Areni</a:t>
              </a:r>
              <a:endParaRPr kumimoji="0" lang="en-US" sz="25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oboto Slab" charset="0"/>
                <a:ea typeface="Roboto Slab" charset="0"/>
                <a:cs typeface="Roboto Slab" charset="0"/>
                <a:sym typeface="Helvetica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78210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14628698" y="2824756"/>
            <a:ext cx="6240400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The Problem(s)</a:t>
            </a:r>
          </a:p>
        </p:txBody>
      </p:sp>
      <p:pic>
        <p:nvPicPr>
          <p:cNvPr id="12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976261" y="-17614"/>
            <a:ext cx="26360261" cy="14865727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/>
        </p:nvSpPr>
        <p:spPr>
          <a:xfrm>
            <a:off x="-1999424" y="-35225"/>
            <a:ext cx="26383424" cy="14883338"/>
          </a:xfrm>
          <a:prstGeom prst="rect">
            <a:avLst/>
          </a:prstGeom>
          <a:solidFill>
            <a:srgbClr val="53585F">
              <a:alpha val="3902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550279" y="216887"/>
            <a:ext cx="1719861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6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sz="12000" dirty="0">
                <a:solidFill>
                  <a:srgbClr val="05FFED"/>
                </a:solidFill>
                <a:latin typeface="Roboto Slab" charset="0"/>
                <a:ea typeface="Roboto Slab" charset="0"/>
                <a:cs typeface="Roboto Slab" charset="0"/>
              </a:rPr>
              <a:t>3.7M</a:t>
            </a:r>
            <a:r>
              <a:rPr sz="7200" dirty="0">
                <a:latin typeface="Roboto Slab" charset="0"/>
                <a:ea typeface="Roboto Slab" charset="0"/>
                <a:cs typeface="Roboto Slab" charset="0"/>
              </a:rPr>
              <a:t> refugee children not in school </a:t>
            </a:r>
          </a:p>
        </p:txBody>
      </p:sp>
      <p:sp>
        <p:nvSpPr>
          <p:cNvPr id="126" name="Shape 126"/>
          <p:cNvSpPr/>
          <p:nvPr/>
        </p:nvSpPr>
        <p:spPr>
          <a:xfrm>
            <a:off x="4129511" y="1989550"/>
            <a:ext cx="1396856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00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sz="12000" dirty="0">
                <a:solidFill>
                  <a:srgbClr val="05FFED"/>
                </a:solidFill>
                <a:latin typeface="Roboto Slab" charset="0"/>
                <a:ea typeface="Roboto Slab" charset="0"/>
                <a:cs typeface="Roboto Slab" charset="0"/>
              </a:rPr>
              <a:t>4 years</a:t>
            </a:r>
            <a:r>
              <a:rPr dirty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 </a:t>
            </a:r>
            <a:r>
              <a:rPr sz="7200" dirty="0">
                <a:latin typeface="Roboto Slab" charset="0"/>
                <a:ea typeface="Roboto Slab" charset="0"/>
                <a:cs typeface="Roboto Slab" charset="0"/>
              </a:rPr>
              <a:t>spent out of school</a:t>
            </a:r>
          </a:p>
        </p:txBody>
      </p:sp>
      <p:pic>
        <p:nvPicPr>
          <p:cNvPr id="4098" name="Picture 2" descr="Image associé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7247" y="216887"/>
            <a:ext cx="1689100" cy="209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126"/>
          <p:cNvSpPr/>
          <p:nvPr/>
        </p:nvSpPr>
        <p:spPr>
          <a:xfrm>
            <a:off x="10604780" y="3736988"/>
            <a:ext cx="1161535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00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en-US" sz="12000" dirty="0" smtClean="0">
                <a:solidFill>
                  <a:srgbClr val="05FFED"/>
                </a:solidFill>
                <a:latin typeface="Roboto Slab" charset="0"/>
                <a:ea typeface="Roboto Slab" charset="0"/>
                <a:cs typeface="Roboto Slab" charset="0"/>
              </a:rPr>
              <a:t>1/100</a:t>
            </a:r>
            <a:r>
              <a:rPr dirty="0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 </a:t>
            </a:r>
            <a:r>
              <a:rPr lang="en-US" sz="7200" dirty="0" smtClean="0">
                <a:latin typeface="Roboto Slab" charset="0"/>
                <a:ea typeface="Roboto Slab" charset="0"/>
                <a:cs typeface="Roboto Slab" charset="0"/>
              </a:rPr>
              <a:t>attend university</a:t>
            </a:r>
            <a:endParaRPr sz="7200" dirty="0">
              <a:latin typeface="Roboto Slab" charset="0"/>
              <a:ea typeface="Roboto Slab" charset="0"/>
              <a:cs typeface="Roboto Slab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6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1793355" y="2958131"/>
            <a:ext cx="4518829" cy="2195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8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>
                <a:latin typeface="Roboto" charset="0"/>
                <a:ea typeface="Roboto" charset="0"/>
                <a:cs typeface="Roboto" charset="0"/>
              </a:rPr>
              <a:t>Gaps in education</a:t>
            </a:r>
          </a:p>
        </p:txBody>
      </p:sp>
      <p:sp>
        <p:nvSpPr>
          <p:cNvPr id="130" name="Shape 130"/>
          <p:cNvSpPr/>
          <p:nvPr/>
        </p:nvSpPr>
        <p:spPr>
          <a:xfrm>
            <a:off x="9368235" y="2958130"/>
            <a:ext cx="5647358" cy="2195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8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>
                <a:latin typeface="Roboto" charset="0"/>
                <a:ea typeface="Roboto" charset="0"/>
                <a:cs typeface="Roboto" charset="0"/>
              </a:rPr>
              <a:t>Cultural </a:t>
            </a:r>
            <a:r>
              <a:rPr dirty="0" smtClean="0">
                <a:latin typeface="Roboto" charset="0"/>
                <a:ea typeface="Roboto" charset="0"/>
                <a:cs typeface="Roboto" charset="0"/>
              </a:rPr>
              <a:t>disconnect</a:t>
            </a:r>
            <a:endParaRPr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17960267" y="2958129"/>
            <a:ext cx="5647358" cy="2195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8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>
                <a:latin typeface="Roboto" charset="0"/>
                <a:ea typeface="Roboto" charset="0"/>
                <a:cs typeface="Roboto" charset="0"/>
              </a:rPr>
              <a:t>Lack of local resources</a:t>
            </a:r>
          </a:p>
        </p:txBody>
      </p:sp>
      <p:pic>
        <p:nvPicPr>
          <p:cNvPr id="132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10497" t="12810" r="10497" b="12810"/>
          <a:stretch>
            <a:fillRect/>
          </a:stretch>
        </p:blipFill>
        <p:spPr>
          <a:xfrm>
            <a:off x="10521354" y="6993239"/>
            <a:ext cx="3341121" cy="31454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439366" y="6921379"/>
            <a:ext cx="3586888" cy="358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818062" y="7250371"/>
            <a:ext cx="2857501" cy="2857501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Rectangle 10"/>
          <p:cNvSpPr/>
          <p:nvPr/>
        </p:nvSpPr>
        <p:spPr>
          <a:xfrm>
            <a:off x="626927" y="550085"/>
            <a:ext cx="8241359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9600" b="1" dirty="0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The </a:t>
            </a:r>
            <a:r>
              <a:rPr lang="fr-FR" sz="9600" b="1" dirty="0" err="1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problems</a:t>
            </a:r>
            <a:endParaRPr lang="fr-FR" sz="9600" b="1" dirty="0">
              <a:solidFill>
                <a:srgbClr val="00A89E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130" grpId="0" animBg="1"/>
      <p:bldP spid="1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2573311" y="952803"/>
            <a:ext cx="19268703" cy="342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89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algn="ctr"/>
            <a:r>
              <a:rPr sz="7200" b="1" dirty="0">
                <a:latin typeface="Roboto Slab" charset="0"/>
                <a:ea typeface="Roboto Slab" charset="0"/>
                <a:cs typeface="Roboto Slab" charset="0"/>
              </a:rPr>
              <a:t>Areni</a:t>
            </a:r>
            <a:r>
              <a:rPr sz="7200" dirty="0">
                <a:latin typeface="Roboto" charset="0"/>
                <a:ea typeface="Roboto" charset="0"/>
                <a:cs typeface="Roboto" charset="0"/>
              </a:rPr>
              <a:t> accelerates learning and </a:t>
            </a:r>
            <a:r>
              <a:rPr sz="7200" dirty="0" smtClean="0">
                <a:latin typeface="Roboto" charset="0"/>
                <a:ea typeface="Roboto" charset="0"/>
                <a:cs typeface="Roboto" charset="0"/>
              </a:rPr>
              <a:t>integration</a:t>
            </a:r>
            <a:r>
              <a:rPr lang="en-US" sz="7200" dirty="0" smtClean="0">
                <a:latin typeface="Roboto" charset="0"/>
                <a:ea typeface="Roboto" charset="0"/>
                <a:cs typeface="Roboto" charset="0"/>
              </a:rPr>
              <a:t/>
            </a:r>
            <a:br>
              <a:rPr lang="en-US" sz="7200" dirty="0" smtClean="0">
                <a:latin typeface="Roboto" charset="0"/>
                <a:ea typeface="Roboto" charset="0"/>
                <a:cs typeface="Roboto" charset="0"/>
              </a:rPr>
            </a:br>
            <a:r>
              <a:rPr sz="7200" dirty="0" smtClean="0">
                <a:latin typeface="Roboto" charset="0"/>
                <a:ea typeface="Roboto" charset="0"/>
                <a:cs typeface="Roboto" charset="0"/>
              </a:rPr>
              <a:t>for </a:t>
            </a:r>
            <a:r>
              <a:rPr sz="7200" dirty="0">
                <a:latin typeface="Roboto" charset="0"/>
                <a:ea typeface="Roboto" charset="0"/>
                <a:cs typeface="Roboto" charset="0"/>
              </a:rPr>
              <a:t>resettled youth refugees by </a:t>
            </a:r>
            <a:r>
              <a:rPr lang="en-US" sz="7200" dirty="0" smtClean="0">
                <a:latin typeface="Roboto" charset="0"/>
                <a:ea typeface="Roboto" charset="0"/>
                <a:cs typeface="Roboto" charset="0"/>
              </a:rPr>
              <a:t>facilitating</a:t>
            </a:r>
            <a:br>
              <a:rPr lang="en-US" sz="7200" dirty="0" smtClean="0">
                <a:latin typeface="Roboto" charset="0"/>
                <a:ea typeface="Roboto" charset="0"/>
                <a:cs typeface="Roboto" charset="0"/>
              </a:rPr>
            </a:br>
            <a:r>
              <a:rPr lang="en-US" sz="7200" dirty="0" smtClean="0">
                <a:latin typeface="Roboto" charset="0"/>
                <a:ea typeface="Roboto" charset="0"/>
                <a:cs typeface="Roboto" charset="0"/>
              </a:rPr>
              <a:t>in-person </a:t>
            </a:r>
            <a:r>
              <a:rPr lang="en-US" sz="7200" dirty="0" smtClean="0">
                <a:latin typeface="Roboto" charset="0"/>
                <a:ea typeface="Roboto" charset="0"/>
                <a:cs typeface="Roboto" charset="0"/>
              </a:rPr>
              <a:t>meetings with </a:t>
            </a:r>
            <a:r>
              <a:rPr sz="7200" dirty="0" smtClean="0">
                <a:latin typeface="Roboto" charset="0"/>
                <a:ea typeface="Roboto" charset="0"/>
                <a:cs typeface="Roboto" charset="0"/>
              </a:rPr>
              <a:t>local tutors</a:t>
            </a:r>
            <a:r>
              <a:rPr sz="7200" dirty="0">
                <a:latin typeface="Roboto" charset="0"/>
                <a:ea typeface="Roboto" charset="0"/>
                <a:cs typeface="Roboto" charset="0"/>
              </a:rPr>
              <a:t>.</a:t>
            </a:r>
          </a:p>
        </p:txBody>
      </p:sp>
      <p:sp>
        <p:nvSpPr>
          <p:cNvPr id="143" name="Shape 143"/>
          <p:cNvSpPr/>
          <p:nvPr/>
        </p:nvSpPr>
        <p:spPr>
          <a:xfrm>
            <a:off x="6208700" y="7467295"/>
            <a:ext cx="3863613" cy="1"/>
          </a:xfrm>
          <a:prstGeom prst="line">
            <a:avLst/>
          </a:prstGeom>
          <a:ln w="50800">
            <a:solidFill>
              <a:schemeClr val="bg1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14478752" y="7467295"/>
            <a:ext cx="3863613" cy="1"/>
          </a:xfrm>
          <a:prstGeom prst="line">
            <a:avLst/>
          </a:prstGeom>
          <a:ln w="50800">
            <a:solidFill>
              <a:schemeClr val="bg1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12207663" y="8197334"/>
            <a:ext cx="1" cy="1566381"/>
          </a:xfrm>
          <a:prstGeom prst="line">
            <a:avLst/>
          </a:prstGeom>
          <a:ln w="50800">
            <a:solidFill>
              <a:schemeClr val="bg1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855" y="5296961"/>
            <a:ext cx="4223658" cy="42236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5357" y="5355466"/>
            <a:ext cx="2183322" cy="42236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285" y="5355466"/>
            <a:ext cx="2858435" cy="42236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244" y="10029065"/>
            <a:ext cx="10478838" cy="3945542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41563"/>
            <a:ext cx="12219709" cy="13716000"/>
          </a:xfrm>
          <a:prstGeom prst="rect">
            <a:avLst/>
          </a:prstGeom>
          <a:solidFill>
            <a:srgbClr val="00A89E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088" name="Picture 16" descr="Résultat de recherche d'images pour &quot;chat log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1432" y="6816437"/>
            <a:ext cx="3368602" cy="288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Résultat de recherche d'images pour &quot;thumbs up icon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8053" y="10351243"/>
            <a:ext cx="2097598" cy="209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13199060" y="3144336"/>
            <a:ext cx="9126673" cy="701730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Create a profile including subjects, language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Organize tutoring sessions </a:t>
            </a: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at their own convenience</a:t>
            </a:r>
            <a:endParaRPr lang="en-US" dirty="0" smtClean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Chat within the app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Log volunteer hours</a:t>
            </a:r>
            <a:endParaRPr lang="en-US" dirty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60755" y="3196100"/>
            <a:ext cx="9126673" cy="701730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Find a tutor by subject, location </a:t>
            </a: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and language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Schedule </a:t>
            </a: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free tutoring </a:t>
            </a: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sessions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Chat within the app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View tutor ratings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26927" y="550085"/>
            <a:ext cx="5694188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9600" b="1" dirty="0" err="1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Students</a:t>
            </a:r>
            <a:r>
              <a:rPr lang="fr-FR" sz="9600" b="1" dirty="0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:</a:t>
            </a:r>
            <a:endParaRPr lang="fr-FR" sz="9600" b="1" dirty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2601221" y="550085"/>
            <a:ext cx="6999032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9600" b="1" dirty="0" err="1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Instructors</a:t>
            </a:r>
            <a:r>
              <a:rPr lang="fr-FR" sz="9600" b="1" dirty="0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:</a:t>
            </a:r>
            <a:endParaRPr lang="fr-FR" sz="9600" b="1" dirty="0">
              <a:solidFill>
                <a:srgbClr val="00A89E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629" y="1501789"/>
            <a:ext cx="1698152" cy="32850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1828" y="476140"/>
            <a:ext cx="2917371" cy="431074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289242" y="10928258"/>
            <a:ext cx="4031873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6000" b="1" dirty="0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★★★</a:t>
            </a:r>
            <a:r>
              <a:rPr lang="fr-FR" sz="6000" b="1" dirty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★</a:t>
            </a:r>
            <a:r>
              <a:rPr lang="fr-FR" sz="6000" b="1" dirty="0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☆</a:t>
            </a:r>
            <a:endParaRPr lang="fr-FR" sz="6000" b="1" dirty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9375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72787" y="5489454"/>
            <a:ext cx="16560945" cy="28623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fr-FR" sz="18000" b="1" dirty="0" err="1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Demonstration</a:t>
            </a:r>
            <a:endParaRPr lang="fr-FR" sz="18000" b="1" dirty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76" y="2511632"/>
            <a:ext cx="10286750" cy="1316379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26927" y="550085"/>
            <a:ext cx="10559301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9600" b="1" dirty="0" err="1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Technology</a:t>
            </a:r>
            <a:r>
              <a:rPr lang="fr-FR" sz="9600" b="1" dirty="0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 </a:t>
            </a:r>
            <a:r>
              <a:rPr lang="fr-FR" sz="9600" b="1" dirty="0" err="1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stack</a:t>
            </a:r>
            <a:endParaRPr lang="fr-FR" sz="9600" b="1" dirty="0">
              <a:solidFill>
                <a:srgbClr val="00A89E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510973972"/>
              </p:ext>
            </p:extLst>
          </p:nvPr>
        </p:nvGraphicFramePr>
        <p:xfrm>
          <a:off x="11186228" y="2859973"/>
          <a:ext cx="12631716" cy="10156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3" y="3728479"/>
            <a:ext cx="8142514" cy="10892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823014" y="18135012"/>
            <a:ext cx="102657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Left-Right Arrow 6"/>
          <p:cNvSpPr/>
          <p:nvPr/>
        </p:nvSpPr>
        <p:spPr>
          <a:xfrm>
            <a:off x="2622651" y="10143819"/>
            <a:ext cx="7532914" cy="3138448"/>
          </a:xfrm>
          <a:prstGeom prst="leftRightArrow">
            <a:avLst/>
          </a:prstGeom>
          <a:solidFill>
            <a:srgbClr val="00A89E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Responsive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Design</a:t>
            </a:r>
            <a:endParaRPr kumimoji="0" lang="en-US" sz="48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Roboto" charset="0"/>
              <a:ea typeface="Roboto" charset="0"/>
              <a:cs typeface="Roboto" charset="0"/>
              <a:sym typeface="Helvetica Ligh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26927" y="550085"/>
            <a:ext cx="9416360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9600" b="1" dirty="0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Business model</a:t>
            </a:r>
            <a:endParaRPr lang="fr-FR" sz="9600" b="1" dirty="0">
              <a:solidFill>
                <a:srgbClr val="00A89E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583256617"/>
              </p:ext>
            </p:extLst>
          </p:nvPr>
        </p:nvGraphicFramePr>
        <p:xfrm>
          <a:off x="1785257" y="4267200"/>
          <a:ext cx="20638984" cy="8795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839178" y="11347222"/>
            <a:ext cx="2531142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7200" b="1" i="0" u="none" strike="noStrike" cap="none" spc="0" normalizeH="0" baseline="0" dirty="0" err="1" smtClean="0">
                <a:ln>
                  <a:noFill/>
                </a:ln>
                <a:solidFill>
                  <a:srgbClr val="00A89E"/>
                </a:solidFill>
                <a:effectLst/>
                <a:uFillTx/>
                <a:latin typeface="Roboto Slab" charset="0"/>
                <a:ea typeface="Roboto Slab" charset="0"/>
                <a:cs typeface="Roboto Slab" charset="0"/>
                <a:sym typeface="Helvetica Light"/>
              </a:rPr>
              <a:t>Areni</a:t>
            </a:r>
            <a:endParaRPr kumimoji="0" lang="en-US" sz="7200" b="1" i="0" u="none" strike="noStrike" cap="none" spc="0" normalizeH="0" baseline="0" dirty="0">
              <a:ln>
                <a:noFill/>
              </a:ln>
              <a:solidFill>
                <a:srgbClr val="00A89E"/>
              </a:solidFill>
              <a:effectLst/>
              <a:uFillTx/>
              <a:latin typeface="Roboto Slab" charset="0"/>
              <a:ea typeface="Roboto Slab" charset="0"/>
              <a:cs typeface="Roboto Slab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5680220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6926" y="2851487"/>
            <a:ext cx="8735735" cy="10095071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City-by-city expansion, starting with </a:t>
            </a:r>
            <a:r>
              <a:rPr lang="en-US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Seattle</a:t>
            </a:r>
            <a:br>
              <a:rPr lang="en-US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(top 10 refugee population in the United States)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Prove the model, then grow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Target communities with large refugee populations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Work with local host organizations and schools</a:t>
            </a:r>
          </a:p>
          <a:p>
            <a:endParaRPr lang="en-US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6927" y="550085"/>
            <a:ext cx="5694188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9600" b="1" dirty="0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Roadmap</a:t>
            </a:r>
            <a:endParaRPr lang="fr-FR" sz="9600" b="1" dirty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5000" r="5000"/>
          <a:stretch/>
        </p:blipFill>
        <p:spPr>
          <a:xfrm>
            <a:off x="9753600" y="0"/>
            <a:ext cx="14630400" cy="137160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243</Words>
  <Application>Microsoft Macintosh PowerPoint</Application>
  <PresentationFormat>Custom</PresentationFormat>
  <Paragraphs>75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Avenir Next Medium</vt:lpstr>
      <vt:lpstr>Helvetica Light</vt:lpstr>
      <vt:lpstr>Helvetica Neue</vt:lpstr>
      <vt:lpstr>Roboto</vt:lpstr>
      <vt:lpstr>Roboto Slab</vt:lpstr>
      <vt:lpstr>Times New Roman</vt:lpstr>
      <vt:lpstr>Arial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Zach Sorenson</cp:lastModifiedBy>
  <cp:revision>130</cp:revision>
  <dcterms:modified xsi:type="dcterms:W3CDTF">2017-04-16T07:47:01Z</dcterms:modified>
</cp:coreProperties>
</file>